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41"/>
  </p:notesMasterIdLst>
  <p:sldIdLst>
    <p:sldId id="256" r:id="rId2"/>
    <p:sldId id="258" r:id="rId3"/>
    <p:sldId id="259" r:id="rId4"/>
    <p:sldId id="261" r:id="rId5"/>
    <p:sldId id="262" r:id="rId6"/>
    <p:sldId id="302" r:id="rId7"/>
    <p:sldId id="264" r:id="rId8"/>
    <p:sldId id="265" r:id="rId9"/>
    <p:sldId id="266" r:id="rId10"/>
    <p:sldId id="303" r:id="rId11"/>
    <p:sldId id="304" r:id="rId12"/>
    <p:sldId id="305" r:id="rId13"/>
    <p:sldId id="267" r:id="rId14"/>
    <p:sldId id="268" r:id="rId15"/>
    <p:sldId id="306" r:id="rId16"/>
    <p:sldId id="307" r:id="rId17"/>
    <p:sldId id="269" r:id="rId18"/>
    <p:sldId id="270" r:id="rId19"/>
    <p:sldId id="308" r:id="rId20"/>
    <p:sldId id="271" r:id="rId21"/>
    <p:sldId id="272" r:id="rId22"/>
    <p:sldId id="309" r:id="rId23"/>
    <p:sldId id="273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317" r:id="rId32"/>
    <p:sldId id="318" r:id="rId33"/>
    <p:sldId id="319" r:id="rId34"/>
    <p:sldId id="320" r:id="rId35"/>
    <p:sldId id="321" r:id="rId36"/>
    <p:sldId id="322" r:id="rId37"/>
    <p:sldId id="323" r:id="rId38"/>
    <p:sldId id="324" r:id="rId39"/>
    <p:sldId id="325" r:id="rId40"/>
  </p:sldIdLst>
  <p:sldSz cx="9144000" cy="5143500" type="screen16x9"/>
  <p:notesSz cx="6858000" cy="9144000"/>
  <p:embeddedFontLst>
    <p:embeddedFont>
      <p:font typeface="Bebas Neue" panose="020B0604020202020204" charset="0"/>
      <p:regular r:id="rId42"/>
    </p:embeddedFont>
    <p:embeddedFont>
      <p:font typeface="DM Serif Display" panose="020B0604020202020204" charset="0"/>
      <p:regular r:id="rId43"/>
      <p:italic r:id="rId44"/>
    </p:embeddedFont>
    <p:embeddedFont>
      <p:font typeface="Open Sans" panose="020B0604020202020204" charset="0"/>
      <p:regular r:id="rId45"/>
      <p:bold r:id="rId46"/>
      <p:italic r:id="rId47"/>
      <p:boldItalic r:id="rId48"/>
    </p:embeddedFont>
    <p:embeddedFont>
      <p:font typeface="Castoro" panose="020B0604020202020204" charset="0"/>
      <p:regular r:id="rId49"/>
      <p: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EA9D76A-2EEE-40FE-B762-E6D03B65737B}">
  <a:tblStyle styleId="{EEA9D76A-2EEE-40FE-B762-E6D03B6573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86" y="-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040200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0956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221ab9606b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221ab9606b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1606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221ab9606b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221ab9606b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5778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293e124988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293e124988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6454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221ab9606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221ab9606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2531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221ab9606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221ab9606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79544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221ab9606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221ab9606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10101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293e124988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293e124988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9186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293e12498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293e12498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92351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293e12498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293e12498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93251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293e124988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293e124988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0045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221ab9606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221ab9606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09960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221ab9606b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221ab9606b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1144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221ab9606b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221ab9606b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5131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293e124988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293e124988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8510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221ab9606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221ab9606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8602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221ab9606b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221ab9606b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2330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221ab9606b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221ab9606b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7697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221ab9606b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221ab9606b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2217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293e12498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293e12498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1583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293e124988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293e124988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522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221ab9606b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221ab9606b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320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19925" y="1488525"/>
            <a:ext cx="5801700" cy="18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7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019925" y="3427725"/>
            <a:ext cx="4906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26925" y="-1007225"/>
            <a:ext cx="2579700" cy="26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364701" y="2807751"/>
            <a:ext cx="2024126" cy="208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4376" y="-896000"/>
            <a:ext cx="2782626" cy="286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9225" y="-557200"/>
            <a:ext cx="2903626" cy="298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6">
            <a:alphaModFix amt="74000"/>
          </a:blip>
          <a:stretch>
            <a:fillRect/>
          </a:stretch>
        </p:blipFill>
        <p:spPr>
          <a:xfrm flipH="1">
            <a:off x="6748715" y="3235637"/>
            <a:ext cx="3146597" cy="323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7">
            <a:alphaModFix amt="75000"/>
          </a:blip>
          <a:stretch>
            <a:fillRect/>
          </a:stretch>
        </p:blipFill>
        <p:spPr>
          <a:xfrm>
            <a:off x="3055674" y="3565213"/>
            <a:ext cx="2505700" cy="257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4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 txBox="1">
            <a:spLocks noGrp="1"/>
          </p:cNvSpPr>
          <p:nvPr>
            <p:ph type="subTitle" idx="1"/>
          </p:nvPr>
        </p:nvSpPr>
        <p:spPr>
          <a:xfrm>
            <a:off x="4336650" y="1347025"/>
            <a:ext cx="3873000" cy="31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title"/>
          </p:nvPr>
        </p:nvSpPr>
        <p:spPr>
          <a:xfrm>
            <a:off x="4336650" y="454158"/>
            <a:ext cx="3374400" cy="7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85" name="Google Shape;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5363" y="3264138"/>
            <a:ext cx="2960132" cy="3044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-4062004">
            <a:off x="-1033629" y="-1420257"/>
            <a:ext cx="3165159" cy="3255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1">
  <p:cSld name="CUSTOM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800094" y="2707500"/>
            <a:ext cx="26427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title" idx="2" hasCustomPrompt="1"/>
          </p:nvPr>
        </p:nvSpPr>
        <p:spPr>
          <a:xfrm>
            <a:off x="800094" y="1246650"/>
            <a:ext cx="1542900" cy="16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8" name="Google Shape;98;p16"/>
          <p:cNvSpPr txBox="1">
            <a:spLocks noGrp="1"/>
          </p:cNvSpPr>
          <p:nvPr>
            <p:ph type="subTitle" idx="1"/>
          </p:nvPr>
        </p:nvSpPr>
        <p:spPr>
          <a:xfrm>
            <a:off x="800094" y="3438525"/>
            <a:ext cx="49848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9" name="Google Shape;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5973" y="-1009050"/>
            <a:ext cx="2577849" cy="26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75025" y="-828687"/>
            <a:ext cx="2485499" cy="255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04077" y="3733076"/>
            <a:ext cx="2642700" cy="271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>
          <a:blip r:embed="rId6">
            <a:alphaModFix amt="72000"/>
          </a:blip>
          <a:stretch>
            <a:fillRect/>
          </a:stretch>
        </p:blipFill>
        <p:spPr>
          <a:xfrm>
            <a:off x="3053763" y="-1215738"/>
            <a:ext cx="3171426" cy="326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46419" y="3653425"/>
            <a:ext cx="2797582" cy="287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0749" y="3437438"/>
            <a:ext cx="2743200" cy="282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338175" y="-1638012"/>
            <a:ext cx="2960132" cy="3044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9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>
            <a:spLocks noGrp="1"/>
          </p:cNvSpPr>
          <p:nvPr>
            <p:ph type="subTitle" idx="1"/>
          </p:nvPr>
        </p:nvSpPr>
        <p:spPr>
          <a:xfrm>
            <a:off x="720000" y="2955489"/>
            <a:ext cx="2336400" cy="50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Castoro"/>
                <a:ea typeface="Castoro"/>
                <a:cs typeface="Castoro"/>
                <a:sym typeface="Casto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subTitle" idx="2"/>
          </p:nvPr>
        </p:nvSpPr>
        <p:spPr>
          <a:xfrm>
            <a:off x="720000" y="3771852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subTitle" idx="3"/>
          </p:nvPr>
        </p:nvSpPr>
        <p:spPr>
          <a:xfrm>
            <a:off x="3403800" y="3771852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subTitle" idx="4"/>
          </p:nvPr>
        </p:nvSpPr>
        <p:spPr>
          <a:xfrm>
            <a:off x="6087600" y="3771852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5"/>
          </p:nvPr>
        </p:nvSpPr>
        <p:spPr>
          <a:xfrm>
            <a:off x="3403800" y="2955489"/>
            <a:ext cx="2336400" cy="50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Castoro"/>
                <a:ea typeface="Castoro"/>
                <a:cs typeface="Castoro"/>
                <a:sym typeface="Casto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subTitle" idx="6"/>
          </p:nvPr>
        </p:nvSpPr>
        <p:spPr>
          <a:xfrm>
            <a:off x="6087600" y="2955489"/>
            <a:ext cx="2336400" cy="50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Castoro"/>
                <a:ea typeface="Castoro"/>
                <a:cs typeface="Castoro"/>
                <a:sym typeface="Casto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subTitle" idx="7"/>
          </p:nvPr>
        </p:nvSpPr>
        <p:spPr>
          <a:xfrm>
            <a:off x="720000" y="3314650"/>
            <a:ext cx="2336400" cy="53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subTitle" idx="8"/>
          </p:nvPr>
        </p:nvSpPr>
        <p:spPr>
          <a:xfrm>
            <a:off x="3403800" y="3314650"/>
            <a:ext cx="2336400" cy="53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subTitle" idx="9"/>
          </p:nvPr>
        </p:nvSpPr>
        <p:spPr>
          <a:xfrm>
            <a:off x="6087600" y="3314650"/>
            <a:ext cx="2336400" cy="53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7427999" y="3431763"/>
            <a:ext cx="2505700" cy="257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1343099" y="3957746"/>
            <a:ext cx="2521324" cy="259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0401" y="-928375"/>
            <a:ext cx="2782626" cy="286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459287" y="-1844525"/>
            <a:ext cx="2579700" cy="265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0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>
            <a:spLocks noGrp="1"/>
          </p:cNvSpPr>
          <p:nvPr>
            <p:ph type="subTitle" idx="1"/>
          </p:nvPr>
        </p:nvSpPr>
        <p:spPr>
          <a:xfrm>
            <a:off x="893550" y="1709175"/>
            <a:ext cx="1989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subTitle" idx="2"/>
          </p:nvPr>
        </p:nvSpPr>
        <p:spPr>
          <a:xfrm>
            <a:off x="720000" y="2324075"/>
            <a:ext cx="2336400" cy="9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subTitle" idx="3"/>
          </p:nvPr>
        </p:nvSpPr>
        <p:spPr>
          <a:xfrm>
            <a:off x="3403800" y="2324075"/>
            <a:ext cx="2336400" cy="9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ubTitle" idx="4"/>
          </p:nvPr>
        </p:nvSpPr>
        <p:spPr>
          <a:xfrm>
            <a:off x="6087600" y="2324075"/>
            <a:ext cx="2336400" cy="9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subTitle" idx="5"/>
          </p:nvPr>
        </p:nvSpPr>
        <p:spPr>
          <a:xfrm>
            <a:off x="3577350" y="1709175"/>
            <a:ext cx="1989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subTitle" idx="6"/>
          </p:nvPr>
        </p:nvSpPr>
        <p:spPr>
          <a:xfrm>
            <a:off x="6261150" y="1709175"/>
            <a:ext cx="1989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55925" y="3229820"/>
            <a:ext cx="2456375" cy="2526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0627" y="3381679"/>
            <a:ext cx="2456375" cy="252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1701" y="14427"/>
            <a:ext cx="2028474" cy="2086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228376" y="-508166"/>
            <a:ext cx="2028474" cy="208633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720000" y="45308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1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1"/>
          <p:cNvSpPr txBox="1">
            <a:spLocks noGrp="1"/>
          </p:cNvSpPr>
          <p:nvPr>
            <p:ph type="subTitle" idx="1"/>
          </p:nvPr>
        </p:nvSpPr>
        <p:spPr>
          <a:xfrm>
            <a:off x="1961588" y="1465159"/>
            <a:ext cx="2346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2"/>
          </p:nvPr>
        </p:nvSpPr>
        <p:spPr>
          <a:xfrm>
            <a:off x="1961572" y="1906157"/>
            <a:ext cx="2346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subTitle" idx="3"/>
          </p:nvPr>
        </p:nvSpPr>
        <p:spPr>
          <a:xfrm>
            <a:off x="5826709" y="1906157"/>
            <a:ext cx="2346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subTitle" idx="4"/>
          </p:nvPr>
        </p:nvSpPr>
        <p:spPr>
          <a:xfrm>
            <a:off x="1961585" y="3458092"/>
            <a:ext cx="2346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subTitle" idx="5"/>
          </p:nvPr>
        </p:nvSpPr>
        <p:spPr>
          <a:xfrm>
            <a:off x="5826709" y="3458092"/>
            <a:ext cx="2346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subTitle" idx="6"/>
          </p:nvPr>
        </p:nvSpPr>
        <p:spPr>
          <a:xfrm>
            <a:off x="1961600" y="3004579"/>
            <a:ext cx="2346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subTitle" idx="7"/>
          </p:nvPr>
        </p:nvSpPr>
        <p:spPr>
          <a:xfrm>
            <a:off x="5826723" y="1465159"/>
            <a:ext cx="2346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subTitle" idx="8"/>
          </p:nvPr>
        </p:nvSpPr>
        <p:spPr>
          <a:xfrm>
            <a:off x="5826723" y="3004579"/>
            <a:ext cx="2346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57" name="Google Shape;1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1502" y="-1038775"/>
            <a:ext cx="2475799" cy="2546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22141">
            <a:off x="-317529" y="4260724"/>
            <a:ext cx="2049962" cy="210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2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subTitle" idx="1"/>
          </p:nvPr>
        </p:nvSpPr>
        <p:spPr>
          <a:xfrm>
            <a:off x="724623" y="2219212"/>
            <a:ext cx="220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2"/>
          <p:cNvSpPr txBox="1">
            <a:spLocks noGrp="1"/>
          </p:cNvSpPr>
          <p:nvPr>
            <p:ph type="subTitle" idx="2"/>
          </p:nvPr>
        </p:nvSpPr>
        <p:spPr>
          <a:xfrm>
            <a:off x="3256869" y="2219212"/>
            <a:ext cx="220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2"/>
          <p:cNvSpPr txBox="1">
            <a:spLocks noGrp="1"/>
          </p:cNvSpPr>
          <p:nvPr>
            <p:ph type="subTitle" idx="3"/>
          </p:nvPr>
        </p:nvSpPr>
        <p:spPr>
          <a:xfrm>
            <a:off x="5789114" y="2219212"/>
            <a:ext cx="220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2"/>
          <p:cNvSpPr txBox="1">
            <a:spLocks noGrp="1"/>
          </p:cNvSpPr>
          <p:nvPr>
            <p:ph type="subTitle" idx="4"/>
          </p:nvPr>
        </p:nvSpPr>
        <p:spPr>
          <a:xfrm>
            <a:off x="724623" y="3721427"/>
            <a:ext cx="220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2"/>
          <p:cNvSpPr txBox="1">
            <a:spLocks noGrp="1"/>
          </p:cNvSpPr>
          <p:nvPr>
            <p:ph type="subTitle" idx="5"/>
          </p:nvPr>
        </p:nvSpPr>
        <p:spPr>
          <a:xfrm>
            <a:off x="3256869" y="3721427"/>
            <a:ext cx="220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2"/>
          <p:cNvSpPr txBox="1">
            <a:spLocks noGrp="1"/>
          </p:cNvSpPr>
          <p:nvPr>
            <p:ph type="subTitle" idx="6"/>
          </p:nvPr>
        </p:nvSpPr>
        <p:spPr>
          <a:xfrm>
            <a:off x="5789114" y="3721427"/>
            <a:ext cx="220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2"/>
          <p:cNvSpPr txBox="1">
            <a:spLocks noGrp="1"/>
          </p:cNvSpPr>
          <p:nvPr>
            <p:ph type="subTitle" idx="7"/>
          </p:nvPr>
        </p:nvSpPr>
        <p:spPr>
          <a:xfrm>
            <a:off x="720000" y="1752225"/>
            <a:ext cx="220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subTitle" idx="8"/>
          </p:nvPr>
        </p:nvSpPr>
        <p:spPr>
          <a:xfrm>
            <a:off x="3256864" y="1752225"/>
            <a:ext cx="220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0" name="Google Shape;170;p22"/>
          <p:cNvSpPr txBox="1">
            <a:spLocks noGrp="1"/>
          </p:cNvSpPr>
          <p:nvPr>
            <p:ph type="subTitle" idx="9"/>
          </p:nvPr>
        </p:nvSpPr>
        <p:spPr>
          <a:xfrm>
            <a:off x="5793729" y="1752225"/>
            <a:ext cx="220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1" name="Google Shape;171;p22"/>
          <p:cNvSpPr txBox="1">
            <a:spLocks noGrp="1"/>
          </p:cNvSpPr>
          <p:nvPr>
            <p:ph type="subTitle" idx="13"/>
          </p:nvPr>
        </p:nvSpPr>
        <p:spPr>
          <a:xfrm>
            <a:off x="720000" y="3249899"/>
            <a:ext cx="220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2" name="Google Shape;172;p22"/>
          <p:cNvSpPr txBox="1">
            <a:spLocks noGrp="1"/>
          </p:cNvSpPr>
          <p:nvPr>
            <p:ph type="subTitle" idx="14"/>
          </p:nvPr>
        </p:nvSpPr>
        <p:spPr>
          <a:xfrm>
            <a:off x="3256864" y="3249899"/>
            <a:ext cx="220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3" name="Google Shape;173;p22"/>
          <p:cNvSpPr txBox="1">
            <a:spLocks noGrp="1"/>
          </p:cNvSpPr>
          <p:nvPr>
            <p:ph type="subTitle" idx="15"/>
          </p:nvPr>
        </p:nvSpPr>
        <p:spPr>
          <a:xfrm>
            <a:off x="5793729" y="3249899"/>
            <a:ext cx="220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74" name="Google Shape;17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6900" y="-1284050"/>
            <a:ext cx="2385749" cy="2724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6900" y="3625275"/>
            <a:ext cx="2385749" cy="272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>
            <a:off x="-858198" y="3990550"/>
            <a:ext cx="3146597" cy="323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2"/>
          <p:cNvPicPr preferRelativeResize="0"/>
          <p:nvPr/>
        </p:nvPicPr>
        <p:blipFill>
          <a:blip r:embed="rId6">
            <a:alphaModFix amt="85000"/>
          </a:blip>
          <a:stretch>
            <a:fillRect/>
          </a:stretch>
        </p:blipFill>
        <p:spPr>
          <a:xfrm>
            <a:off x="-1130301" y="-1035237"/>
            <a:ext cx="2505700" cy="257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>
            <a:spLocks noGrp="1"/>
          </p:cNvSpPr>
          <p:nvPr>
            <p:ph type="title" hasCustomPrompt="1"/>
          </p:nvPr>
        </p:nvSpPr>
        <p:spPr>
          <a:xfrm>
            <a:off x="952500" y="540000"/>
            <a:ext cx="49242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97" name="Google Shape;197;p24"/>
          <p:cNvSpPr txBox="1">
            <a:spLocks noGrp="1"/>
          </p:cNvSpPr>
          <p:nvPr>
            <p:ph type="subTitle" idx="1"/>
          </p:nvPr>
        </p:nvSpPr>
        <p:spPr>
          <a:xfrm>
            <a:off x="952500" y="1246027"/>
            <a:ext cx="49242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4"/>
          <p:cNvSpPr txBox="1">
            <a:spLocks noGrp="1"/>
          </p:cNvSpPr>
          <p:nvPr>
            <p:ph type="title" idx="2" hasCustomPrompt="1"/>
          </p:nvPr>
        </p:nvSpPr>
        <p:spPr>
          <a:xfrm>
            <a:off x="952500" y="1996148"/>
            <a:ext cx="49242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99" name="Google Shape;199;p24"/>
          <p:cNvSpPr txBox="1">
            <a:spLocks noGrp="1"/>
          </p:cNvSpPr>
          <p:nvPr>
            <p:ph type="subTitle" idx="3"/>
          </p:nvPr>
        </p:nvSpPr>
        <p:spPr>
          <a:xfrm>
            <a:off x="952500" y="2681963"/>
            <a:ext cx="49242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4"/>
          <p:cNvSpPr txBox="1">
            <a:spLocks noGrp="1"/>
          </p:cNvSpPr>
          <p:nvPr>
            <p:ph type="title" idx="4" hasCustomPrompt="1"/>
          </p:nvPr>
        </p:nvSpPr>
        <p:spPr>
          <a:xfrm>
            <a:off x="952500" y="3452297"/>
            <a:ext cx="49242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1" name="Google Shape;201;p24"/>
          <p:cNvSpPr txBox="1">
            <a:spLocks noGrp="1"/>
          </p:cNvSpPr>
          <p:nvPr>
            <p:ph type="subTitle" idx="5"/>
          </p:nvPr>
        </p:nvSpPr>
        <p:spPr>
          <a:xfrm>
            <a:off x="952500" y="4117899"/>
            <a:ext cx="49242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2" name="Google Shape;2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7525" y="3062012"/>
            <a:ext cx="2627624" cy="270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2590" y="-932375"/>
            <a:ext cx="3146597" cy="323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660200" y="-1570348"/>
            <a:ext cx="2920600" cy="300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6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7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685975" y="-281750"/>
            <a:ext cx="2108851" cy="216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365828" y="568700"/>
            <a:ext cx="2344774" cy="241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646411" y="2307675"/>
            <a:ext cx="2492776" cy="25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-446290" y="3619488"/>
            <a:ext cx="2505700" cy="257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2918013" y="1900048"/>
            <a:ext cx="4872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1311538" y="1782200"/>
            <a:ext cx="1542900" cy="16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2918025" y="2722927"/>
            <a:ext cx="4984800" cy="4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6420647" y="3424311"/>
            <a:ext cx="2836474" cy="29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6583395" y="-733249"/>
            <a:ext cx="2409941" cy="2478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36048" y="3906975"/>
            <a:ext cx="2628399" cy="2703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 flipH="1">
            <a:off x="-86628" y="-528761"/>
            <a:ext cx="2409941" cy="2478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6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46" name="Google Shape;46;p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>
            <a:off x="7589876" y="-1339798"/>
            <a:ext cx="2452749" cy="252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69825" y="3747097"/>
            <a:ext cx="1998251" cy="205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7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720000" y="1795734"/>
            <a:ext cx="4647900" cy="24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52" name="Google Shape;5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3313" y="-1028200"/>
            <a:ext cx="2579700" cy="26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7"/>
          <p:cNvPicPr preferRelativeResize="0"/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-739301" y="3714388"/>
            <a:ext cx="2505700" cy="257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8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9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3537700" y="1429650"/>
            <a:ext cx="4738800" cy="11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1"/>
          </p:nvPr>
        </p:nvSpPr>
        <p:spPr>
          <a:xfrm>
            <a:off x="1887700" y="2731825"/>
            <a:ext cx="6388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9047" y="-1282811"/>
            <a:ext cx="2836474" cy="29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89878" y="3197436"/>
            <a:ext cx="2409941" cy="2478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-45598" y="-1068764"/>
            <a:ext cx="2628399" cy="2703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9058" y="4223286"/>
            <a:ext cx="2409941" cy="2478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0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1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1" name="Google Shape;71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erif Display"/>
              <a:buNone/>
              <a:defRPr sz="35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erif Display"/>
              <a:buNone/>
              <a:defRPr sz="35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erif Display"/>
              <a:buNone/>
              <a:defRPr sz="35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erif Display"/>
              <a:buNone/>
              <a:defRPr sz="35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erif Display"/>
              <a:buNone/>
              <a:defRPr sz="35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erif Display"/>
              <a:buNone/>
              <a:defRPr sz="35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erif Display"/>
              <a:buNone/>
              <a:defRPr sz="35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erif Display"/>
              <a:buNone/>
              <a:defRPr sz="35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erif Display"/>
              <a:buNone/>
              <a:defRPr sz="35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0" r:id="rId10"/>
    <p:sldLayoutId id="2147483662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70" r:id="rId17"/>
    <p:sldLayoutId id="2147483672" r:id="rId18"/>
    <p:sldLayoutId id="2147483673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>
            <a:spLocks noGrp="1"/>
          </p:cNvSpPr>
          <p:nvPr>
            <p:ph type="ctrTitle"/>
          </p:nvPr>
        </p:nvSpPr>
        <p:spPr>
          <a:xfrm>
            <a:off x="1019925" y="1488525"/>
            <a:ext cx="5801700" cy="18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 smtClean="0"/>
              <a:t>DCakeShop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Slide</a:t>
            </a:r>
            <a:endParaRPr/>
          </a:p>
        </p:txBody>
      </p:sp>
      <p:sp>
        <p:nvSpPr>
          <p:cNvPr id="234" name="Google Shape;234;p31"/>
          <p:cNvSpPr txBox="1"/>
          <p:nvPr/>
        </p:nvSpPr>
        <p:spPr>
          <a:xfrm>
            <a:off x="6600599" y="4505450"/>
            <a:ext cx="2214627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smtClean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Aptech Computer Education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235" name="Google Shape;235;p31"/>
          <p:cNvCxnSpPr/>
          <p:nvPr/>
        </p:nvCxnSpPr>
        <p:spPr>
          <a:xfrm>
            <a:off x="0" y="4674800"/>
            <a:ext cx="6600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1"/>
          <p:cNvSpPr txBox="1"/>
          <p:nvPr/>
        </p:nvSpPr>
        <p:spPr>
          <a:xfrm>
            <a:off x="7300100" y="4505450"/>
            <a:ext cx="159732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smtClean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Tìm hiểu vấn đề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384" name="Google Shape;384;p41"/>
          <p:cNvCxnSpPr>
            <a:endCxn id="383" idx="1"/>
          </p:cNvCxnSpPr>
          <p:nvPr/>
        </p:nvCxnSpPr>
        <p:spPr>
          <a:xfrm flipV="1">
            <a:off x="-203800" y="4674712"/>
            <a:ext cx="7503900" cy="88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Box 10"/>
          <p:cNvSpPr txBox="1"/>
          <p:nvPr/>
        </p:nvSpPr>
        <p:spPr>
          <a:xfrm>
            <a:off x="359594" y="786580"/>
            <a:ext cx="48288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mtClean="0">
                <a:solidFill>
                  <a:schemeClr val="accent2"/>
                </a:solidFill>
              </a:rPr>
              <a:t>Shopping Online</a:t>
            </a:r>
            <a:endParaRPr lang="en-US" sz="4800">
              <a:solidFill>
                <a:schemeClr val="accent2"/>
              </a:solidFill>
            </a:endParaRPr>
          </a:p>
          <a:p>
            <a:r>
              <a:rPr lang="en-US" sz="4800" smtClean="0">
                <a:solidFill>
                  <a:schemeClr val="accent2"/>
                </a:solidFill>
              </a:rPr>
              <a:t> </a:t>
            </a:r>
            <a:r>
              <a:rPr lang="en-US" sz="1600" smtClean="0">
                <a:solidFill>
                  <a:schemeClr val="accent2"/>
                </a:solidFill>
              </a:rPr>
              <a:t>Shopping online is trending</a:t>
            </a:r>
            <a:endParaRPr lang="en-US" sz="1600" smtClean="0">
              <a:solidFill>
                <a:schemeClr val="accent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270" y="1571410"/>
            <a:ext cx="3800617" cy="249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09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1"/>
          <p:cNvSpPr txBox="1"/>
          <p:nvPr/>
        </p:nvSpPr>
        <p:spPr>
          <a:xfrm>
            <a:off x="7300100" y="4505450"/>
            <a:ext cx="159732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smtClean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Tìm hiểu vấn đề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384" name="Google Shape;384;p41"/>
          <p:cNvCxnSpPr>
            <a:endCxn id="383" idx="1"/>
          </p:cNvCxnSpPr>
          <p:nvPr/>
        </p:nvCxnSpPr>
        <p:spPr>
          <a:xfrm flipV="1">
            <a:off x="-203800" y="4674712"/>
            <a:ext cx="7503900" cy="88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Box 10"/>
          <p:cNvSpPr txBox="1"/>
          <p:nvPr/>
        </p:nvSpPr>
        <p:spPr>
          <a:xfrm>
            <a:off x="359594" y="786580"/>
            <a:ext cx="482885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mtClean="0">
                <a:solidFill>
                  <a:schemeClr val="accent2"/>
                </a:solidFill>
              </a:rPr>
              <a:t>Quality Service</a:t>
            </a:r>
            <a:endParaRPr lang="en-US" sz="4800">
              <a:solidFill>
                <a:schemeClr val="accent2"/>
              </a:solidFill>
            </a:endParaRPr>
          </a:p>
          <a:p>
            <a:r>
              <a:rPr lang="en-US" sz="4800" smtClean="0">
                <a:solidFill>
                  <a:schemeClr val="accent2"/>
                </a:solidFill>
              </a:rPr>
              <a:t> </a:t>
            </a:r>
          </a:p>
          <a:p>
            <a:r>
              <a:rPr lang="en-US" sz="1600">
                <a:solidFill>
                  <a:schemeClr val="accent2"/>
                </a:solidFill>
              </a:rPr>
              <a:t>If there are too many guests, the quality of service will </a:t>
            </a:r>
            <a:r>
              <a:rPr lang="en-US" sz="1600">
                <a:solidFill>
                  <a:schemeClr val="accent2"/>
                </a:solidFill>
              </a:rPr>
              <a:t>be </a:t>
            </a:r>
            <a:r>
              <a:rPr lang="en-US" sz="1600" smtClean="0">
                <a:solidFill>
                  <a:schemeClr val="accent2"/>
                </a:solidFill>
              </a:rPr>
              <a:t>affected</a:t>
            </a:r>
          </a:p>
          <a:p>
            <a:r>
              <a:rPr lang="en-US" sz="1600">
                <a:solidFill>
                  <a:schemeClr val="accent2"/>
                </a:solidFill>
              </a:rPr>
              <a:t>If you want to improve, you need to hire staff. (Loss of extra </a:t>
            </a:r>
            <a:r>
              <a:rPr lang="en-US" sz="1600">
                <a:solidFill>
                  <a:schemeClr val="accent2"/>
                </a:solidFill>
              </a:rPr>
              <a:t>salary</a:t>
            </a:r>
            <a:r>
              <a:rPr lang="en-US" sz="1600" smtClean="0">
                <a:solidFill>
                  <a:schemeClr val="accent2"/>
                </a:solidFill>
              </a:rPr>
              <a:t>).</a:t>
            </a:r>
          </a:p>
          <a:p>
            <a:r>
              <a:rPr lang="en-US" sz="1600">
                <a:solidFill>
                  <a:schemeClr val="accent2"/>
                </a:solidFill>
              </a:rPr>
              <a:t>If you hire employees, it will be quite difficult to adapt when supply and demand change</a:t>
            </a:r>
            <a:endParaRPr lang="en-US" sz="1600" smtClean="0">
              <a:solidFill>
                <a:schemeClr val="accent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189" y="1478407"/>
            <a:ext cx="3096719" cy="222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538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60288" y="1592494"/>
            <a:ext cx="5866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=&gt;A website selling cakes is extremely necessary to adapt to the digital age 4.0</a:t>
            </a:r>
            <a:endParaRPr lang="vi-VN" sz="1800">
              <a:solidFill>
                <a:schemeClr val="accent2"/>
              </a:solidFill>
            </a:endParaRPr>
          </a:p>
        </p:txBody>
      </p:sp>
      <p:sp>
        <p:nvSpPr>
          <p:cNvPr id="20" name="Google Shape;10724;p72"/>
          <p:cNvSpPr/>
          <p:nvPr/>
        </p:nvSpPr>
        <p:spPr>
          <a:xfrm>
            <a:off x="6267236" y="1211798"/>
            <a:ext cx="1828800" cy="2240319"/>
          </a:xfrm>
          <a:custGeom>
            <a:avLst/>
            <a:gdLst/>
            <a:ahLst/>
            <a:cxnLst/>
            <a:rect l="l" t="t" r="r" b="b"/>
            <a:pathLst>
              <a:path w="8907" h="11229" extrusionOk="0">
                <a:moveTo>
                  <a:pt x="7299" y="334"/>
                </a:moveTo>
                <a:cubicBezTo>
                  <a:pt x="7228" y="1048"/>
                  <a:pt x="6597" y="1608"/>
                  <a:pt x="5871" y="1608"/>
                </a:cubicBezTo>
                <a:lnTo>
                  <a:pt x="2656" y="1608"/>
                </a:lnTo>
                <a:cubicBezTo>
                  <a:pt x="2561" y="1608"/>
                  <a:pt x="2489" y="1679"/>
                  <a:pt x="2489" y="1775"/>
                </a:cubicBezTo>
                <a:cubicBezTo>
                  <a:pt x="2489" y="1858"/>
                  <a:pt x="2561" y="1941"/>
                  <a:pt x="2656" y="1941"/>
                </a:cubicBezTo>
                <a:lnTo>
                  <a:pt x="5871" y="1941"/>
                </a:lnTo>
                <a:cubicBezTo>
                  <a:pt x="6192" y="1941"/>
                  <a:pt x="6514" y="1846"/>
                  <a:pt x="6776" y="1679"/>
                </a:cubicBezTo>
                <a:lnTo>
                  <a:pt x="6776" y="3560"/>
                </a:lnTo>
                <a:cubicBezTo>
                  <a:pt x="6776" y="3644"/>
                  <a:pt x="6847" y="3727"/>
                  <a:pt x="6942" y="3727"/>
                </a:cubicBezTo>
                <a:lnTo>
                  <a:pt x="7026" y="3727"/>
                </a:lnTo>
                <a:cubicBezTo>
                  <a:pt x="7109" y="3727"/>
                  <a:pt x="7180" y="3751"/>
                  <a:pt x="7240" y="3810"/>
                </a:cubicBezTo>
                <a:cubicBezTo>
                  <a:pt x="7299" y="3870"/>
                  <a:pt x="7311" y="3941"/>
                  <a:pt x="7311" y="4037"/>
                </a:cubicBezTo>
                <a:cubicBezTo>
                  <a:pt x="7299" y="4180"/>
                  <a:pt x="7168" y="4287"/>
                  <a:pt x="7002" y="4287"/>
                </a:cubicBezTo>
                <a:lnTo>
                  <a:pt x="6930" y="4287"/>
                </a:lnTo>
                <a:lnTo>
                  <a:pt x="6930" y="4275"/>
                </a:lnTo>
                <a:cubicBezTo>
                  <a:pt x="6930" y="4180"/>
                  <a:pt x="6847" y="4108"/>
                  <a:pt x="6764" y="4108"/>
                </a:cubicBezTo>
                <a:cubicBezTo>
                  <a:pt x="6668" y="4108"/>
                  <a:pt x="6597" y="4180"/>
                  <a:pt x="6597" y="4275"/>
                </a:cubicBezTo>
                <a:cubicBezTo>
                  <a:pt x="6597" y="5465"/>
                  <a:pt x="5633" y="6430"/>
                  <a:pt x="4442" y="6430"/>
                </a:cubicBezTo>
                <a:cubicBezTo>
                  <a:pt x="3251" y="6430"/>
                  <a:pt x="2287" y="5465"/>
                  <a:pt x="2287" y="4275"/>
                </a:cubicBezTo>
                <a:cubicBezTo>
                  <a:pt x="2287" y="4180"/>
                  <a:pt x="2204" y="4108"/>
                  <a:pt x="2120" y="4108"/>
                </a:cubicBezTo>
                <a:cubicBezTo>
                  <a:pt x="2025" y="4108"/>
                  <a:pt x="1954" y="4180"/>
                  <a:pt x="1954" y="4275"/>
                </a:cubicBezTo>
                <a:lnTo>
                  <a:pt x="1954" y="4287"/>
                </a:lnTo>
                <a:lnTo>
                  <a:pt x="1846" y="4287"/>
                </a:lnTo>
                <a:cubicBezTo>
                  <a:pt x="1775" y="4287"/>
                  <a:pt x="1704" y="4263"/>
                  <a:pt x="1644" y="4203"/>
                </a:cubicBezTo>
                <a:cubicBezTo>
                  <a:pt x="1584" y="4144"/>
                  <a:pt x="1573" y="4061"/>
                  <a:pt x="1573" y="3977"/>
                </a:cubicBezTo>
                <a:cubicBezTo>
                  <a:pt x="1584" y="3822"/>
                  <a:pt x="1715" y="3727"/>
                  <a:pt x="1882" y="3727"/>
                </a:cubicBezTo>
                <a:lnTo>
                  <a:pt x="1942" y="3727"/>
                </a:lnTo>
                <a:cubicBezTo>
                  <a:pt x="2025" y="3727"/>
                  <a:pt x="2108" y="3644"/>
                  <a:pt x="2108" y="3560"/>
                </a:cubicBezTo>
                <a:lnTo>
                  <a:pt x="2108" y="1775"/>
                </a:lnTo>
                <a:cubicBezTo>
                  <a:pt x="2108" y="989"/>
                  <a:pt x="2739" y="334"/>
                  <a:pt x="3549" y="334"/>
                </a:cubicBezTo>
                <a:close/>
                <a:moveTo>
                  <a:pt x="3025" y="6763"/>
                </a:moveTo>
                <a:lnTo>
                  <a:pt x="3025" y="7085"/>
                </a:lnTo>
                <a:cubicBezTo>
                  <a:pt x="3025" y="7239"/>
                  <a:pt x="2918" y="7382"/>
                  <a:pt x="2787" y="7430"/>
                </a:cubicBezTo>
                <a:lnTo>
                  <a:pt x="2406" y="7180"/>
                </a:lnTo>
                <a:cubicBezTo>
                  <a:pt x="2299" y="7097"/>
                  <a:pt x="2287" y="7001"/>
                  <a:pt x="2311" y="6918"/>
                </a:cubicBezTo>
                <a:cubicBezTo>
                  <a:pt x="2346" y="6847"/>
                  <a:pt x="2406" y="6763"/>
                  <a:pt x="2537" y="6763"/>
                </a:cubicBezTo>
                <a:close/>
                <a:moveTo>
                  <a:pt x="6359" y="6763"/>
                </a:moveTo>
                <a:cubicBezTo>
                  <a:pt x="6478" y="6763"/>
                  <a:pt x="6549" y="6847"/>
                  <a:pt x="6585" y="6918"/>
                </a:cubicBezTo>
                <a:cubicBezTo>
                  <a:pt x="6609" y="7001"/>
                  <a:pt x="6597" y="7120"/>
                  <a:pt x="6490" y="7180"/>
                </a:cubicBezTo>
                <a:lnTo>
                  <a:pt x="6109" y="7430"/>
                </a:lnTo>
                <a:cubicBezTo>
                  <a:pt x="5954" y="7382"/>
                  <a:pt x="5859" y="7239"/>
                  <a:pt x="5859" y="7085"/>
                </a:cubicBezTo>
                <a:lnTo>
                  <a:pt x="5859" y="6763"/>
                </a:lnTo>
                <a:close/>
                <a:moveTo>
                  <a:pt x="6371" y="6216"/>
                </a:moveTo>
                <a:cubicBezTo>
                  <a:pt x="6883" y="6216"/>
                  <a:pt x="7276" y="6620"/>
                  <a:pt x="7276" y="7132"/>
                </a:cubicBezTo>
                <a:cubicBezTo>
                  <a:pt x="7311" y="8156"/>
                  <a:pt x="6514" y="9025"/>
                  <a:pt x="5502" y="9097"/>
                </a:cubicBezTo>
                <a:lnTo>
                  <a:pt x="5502" y="8918"/>
                </a:lnTo>
                <a:cubicBezTo>
                  <a:pt x="5502" y="8823"/>
                  <a:pt x="5418" y="8752"/>
                  <a:pt x="5335" y="8752"/>
                </a:cubicBezTo>
                <a:cubicBezTo>
                  <a:pt x="5240" y="8752"/>
                  <a:pt x="5168" y="8823"/>
                  <a:pt x="5168" y="8918"/>
                </a:cubicBezTo>
                <a:lnTo>
                  <a:pt x="5168" y="9109"/>
                </a:lnTo>
                <a:lnTo>
                  <a:pt x="3716" y="9109"/>
                </a:lnTo>
                <a:lnTo>
                  <a:pt x="3716" y="8918"/>
                </a:lnTo>
                <a:cubicBezTo>
                  <a:pt x="3716" y="8823"/>
                  <a:pt x="3632" y="8752"/>
                  <a:pt x="3549" y="8752"/>
                </a:cubicBezTo>
                <a:cubicBezTo>
                  <a:pt x="3454" y="8752"/>
                  <a:pt x="3382" y="8823"/>
                  <a:pt x="3382" y="8918"/>
                </a:cubicBezTo>
                <a:lnTo>
                  <a:pt x="3382" y="9097"/>
                </a:lnTo>
                <a:cubicBezTo>
                  <a:pt x="2370" y="9002"/>
                  <a:pt x="1573" y="8156"/>
                  <a:pt x="1573" y="7132"/>
                </a:cubicBezTo>
                <a:cubicBezTo>
                  <a:pt x="1573" y="6620"/>
                  <a:pt x="1965" y="6227"/>
                  <a:pt x="2477" y="6227"/>
                </a:cubicBezTo>
                <a:lnTo>
                  <a:pt x="2906" y="6227"/>
                </a:lnTo>
                <a:cubicBezTo>
                  <a:pt x="2954" y="6251"/>
                  <a:pt x="3001" y="6287"/>
                  <a:pt x="3025" y="6311"/>
                </a:cubicBezTo>
                <a:lnTo>
                  <a:pt x="3025" y="6430"/>
                </a:lnTo>
                <a:lnTo>
                  <a:pt x="2525" y="6430"/>
                </a:lnTo>
                <a:cubicBezTo>
                  <a:pt x="2263" y="6430"/>
                  <a:pt x="2061" y="6585"/>
                  <a:pt x="1989" y="6835"/>
                </a:cubicBezTo>
                <a:cubicBezTo>
                  <a:pt x="1906" y="7085"/>
                  <a:pt x="2001" y="7323"/>
                  <a:pt x="2204" y="7454"/>
                </a:cubicBezTo>
                <a:lnTo>
                  <a:pt x="4037" y="8680"/>
                </a:lnTo>
                <a:cubicBezTo>
                  <a:pt x="4156" y="8752"/>
                  <a:pt x="4287" y="8799"/>
                  <a:pt x="4430" y="8799"/>
                </a:cubicBezTo>
                <a:cubicBezTo>
                  <a:pt x="4561" y="8799"/>
                  <a:pt x="4692" y="8752"/>
                  <a:pt x="4811" y="8680"/>
                </a:cubicBezTo>
                <a:lnTo>
                  <a:pt x="5228" y="8394"/>
                </a:lnTo>
                <a:cubicBezTo>
                  <a:pt x="5299" y="8347"/>
                  <a:pt x="5323" y="8252"/>
                  <a:pt x="5275" y="8168"/>
                </a:cubicBezTo>
                <a:cubicBezTo>
                  <a:pt x="5247" y="8125"/>
                  <a:pt x="5197" y="8104"/>
                  <a:pt x="5146" y="8104"/>
                </a:cubicBezTo>
                <a:cubicBezTo>
                  <a:pt x="5112" y="8104"/>
                  <a:pt x="5078" y="8113"/>
                  <a:pt x="5049" y="8132"/>
                </a:cubicBezTo>
                <a:lnTo>
                  <a:pt x="4632" y="8406"/>
                </a:lnTo>
                <a:cubicBezTo>
                  <a:pt x="4573" y="8454"/>
                  <a:pt x="4501" y="8478"/>
                  <a:pt x="4429" y="8478"/>
                </a:cubicBezTo>
                <a:cubicBezTo>
                  <a:pt x="4356" y="8478"/>
                  <a:pt x="4281" y="8454"/>
                  <a:pt x="4216" y="8406"/>
                </a:cubicBezTo>
                <a:lnTo>
                  <a:pt x="3073" y="7656"/>
                </a:lnTo>
                <a:cubicBezTo>
                  <a:pt x="3239" y="7513"/>
                  <a:pt x="3335" y="7323"/>
                  <a:pt x="3335" y="7097"/>
                </a:cubicBezTo>
                <a:lnTo>
                  <a:pt x="3335" y="6525"/>
                </a:lnTo>
                <a:cubicBezTo>
                  <a:pt x="3668" y="6680"/>
                  <a:pt x="4037" y="6775"/>
                  <a:pt x="4430" y="6775"/>
                </a:cubicBezTo>
                <a:cubicBezTo>
                  <a:pt x="4811" y="6775"/>
                  <a:pt x="5180" y="6680"/>
                  <a:pt x="5514" y="6525"/>
                </a:cubicBezTo>
                <a:lnTo>
                  <a:pt x="5514" y="7097"/>
                </a:lnTo>
                <a:cubicBezTo>
                  <a:pt x="5514" y="7323"/>
                  <a:pt x="5621" y="7513"/>
                  <a:pt x="5775" y="7656"/>
                </a:cubicBezTo>
                <a:lnTo>
                  <a:pt x="5668" y="7728"/>
                </a:lnTo>
                <a:cubicBezTo>
                  <a:pt x="5597" y="7775"/>
                  <a:pt x="5585" y="7871"/>
                  <a:pt x="5633" y="7954"/>
                </a:cubicBezTo>
                <a:cubicBezTo>
                  <a:pt x="5656" y="7990"/>
                  <a:pt x="5716" y="8025"/>
                  <a:pt x="5764" y="8025"/>
                </a:cubicBezTo>
                <a:cubicBezTo>
                  <a:pt x="5799" y="8025"/>
                  <a:pt x="5823" y="8001"/>
                  <a:pt x="5847" y="7990"/>
                </a:cubicBezTo>
                <a:lnTo>
                  <a:pt x="6645" y="7454"/>
                </a:lnTo>
                <a:cubicBezTo>
                  <a:pt x="6847" y="7323"/>
                  <a:pt x="6942" y="7073"/>
                  <a:pt x="6859" y="6835"/>
                </a:cubicBezTo>
                <a:cubicBezTo>
                  <a:pt x="6787" y="6597"/>
                  <a:pt x="6585" y="6430"/>
                  <a:pt x="6323" y="6430"/>
                </a:cubicBezTo>
                <a:lnTo>
                  <a:pt x="5823" y="6430"/>
                </a:lnTo>
                <a:lnTo>
                  <a:pt x="5823" y="6311"/>
                </a:lnTo>
                <a:cubicBezTo>
                  <a:pt x="5871" y="6287"/>
                  <a:pt x="5906" y="6251"/>
                  <a:pt x="5942" y="6216"/>
                </a:cubicBezTo>
                <a:close/>
                <a:moveTo>
                  <a:pt x="3561" y="0"/>
                </a:moveTo>
                <a:cubicBezTo>
                  <a:pt x="2585" y="0"/>
                  <a:pt x="1787" y="786"/>
                  <a:pt x="1787" y="1775"/>
                </a:cubicBezTo>
                <a:lnTo>
                  <a:pt x="1787" y="3394"/>
                </a:lnTo>
                <a:cubicBezTo>
                  <a:pt x="1513" y="3441"/>
                  <a:pt x="1287" y="3668"/>
                  <a:pt x="1251" y="3930"/>
                </a:cubicBezTo>
                <a:cubicBezTo>
                  <a:pt x="1239" y="4108"/>
                  <a:pt x="1299" y="4275"/>
                  <a:pt x="1406" y="4406"/>
                </a:cubicBezTo>
                <a:cubicBezTo>
                  <a:pt x="1525" y="4537"/>
                  <a:pt x="1692" y="4608"/>
                  <a:pt x="1846" y="4608"/>
                </a:cubicBezTo>
                <a:lnTo>
                  <a:pt x="1989" y="4608"/>
                </a:lnTo>
                <a:cubicBezTo>
                  <a:pt x="2061" y="5108"/>
                  <a:pt x="2251" y="5537"/>
                  <a:pt x="2561" y="5894"/>
                </a:cubicBezTo>
                <a:lnTo>
                  <a:pt x="2489" y="5894"/>
                </a:lnTo>
                <a:cubicBezTo>
                  <a:pt x="1811" y="5894"/>
                  <a:pt x="1251" y="6442"/>
                  <a:pt x="1251" y="7132"/>
                </a:cubicBezTo>
                <a:cubicBezTo>
                  <a:pt x="1251" y="7382"/>
                  <a:pt x="1299" y="7620"/>
                  <a:pt x="1370" y="7859"/>
                </a:cubicBezTo>
                <a:lnTo>
                  <a:pt x="894" y="7990"/>
                </a:lnTo>
                <a:cubicBezTo>
                  <a:pt x="382" y="8144"/>
                  <a:pt x="1" y="8633"/>
                  <a:pt x="1" y="9180"/>
                </a:cubicBezTo>
                <a:lnTo>
                  <a:pt x="1" y="11061"/>
                </a:lnTo>
                <a:cubicBezTo>
                  <a:pt x="1" y="11145"/>
                  <a:pt x="84" y="11228"/>
                  <a:pt x="168" y="11228"/>
                </a:cubicBezTo>
                <a:cubicBezTo>
                  <a:pt x="263" y="11228"/>
                  <a:pt x="334" y="11145"/>
                  <a:pt x="334" y="11061"/>
                </a:cubicBezTo>
                <a:lnTo>
                  <a:pt x="334" y="9180"/>
                </a:lnTo>
                <a:cubicBezTo>
                  <a:pt x="334" y="8775"/>
                  <a:pt x="596" y="8418"/>
                  <a:pt x="989" y="8323"/>
                </a:cubicBezTo>
                <a:lnTo>
                  <a:pt x="1489" y="8168"/>
                </a:lnTo>
                <a:cubicBezTo>
                  <a:pt x="1846" y="8883"/>
                  <a:pt x="2561" y="9371"/>
                  <a:pt x="3394" y="9430"/>
                </a:cubicBezTo>
                <a:lnTo>
                  <a:pt x="3394" y="11061"/>
                </a:lnTo>
                <a:cubicBezTo>
                  <a:pt x="3394" y="11145"/>
                  <a:pt x="3478" y="11216"/>
                  <a:pt x="3561" y="11216"/>
                </a:cubicBezTo>
                <a:cubicBezTo>
                  <a:pt x="3656" y="11216"/>
                  <a:pt x="3728" y="11145"/>
                  <a:pt x="3728" y="11061"/>
                </a:cubicBezTo>
                <a:lnTo>
                  <a:pt x="3728" y="9430"/>
                </a:lnTo>
                <a:lnTo>
                  <a:pt x="5180" y="9430"/>
                </a:lnTo>
                <a:lnTo>
                  <a:pt x="5180" y="11061"/>
                </a:lnTo>
                <a:cubicBezTo>
                  <a:pt x="5180" y="11145"/>
                  <a:pt x="5263" y="11216"/>
                  <a:pt x="5347" y="11216"/>
                </a:cubicBezTo>
                <a:cubicBezTo>
                  <a:pt x="5430" y="11216"/>
                  <a:pt x="5514" y="11145"/>
                  <a:pt x="5514" y="11061"/>
                </a:cubicBezTo>
                <a:lnTo>
                  <a:pt x="5514" y="9430"/>
                </a:lnTo>
                <a:cubicBezTo>
                  <a:pt x="6347" y="9371"/>
                  <a:pt x="7061" y="8871"/>
                  <a:pt x="7419" y="8168"/>
                </a:cubicBezTo>
                <a:lnTo>
                  <a:pt x="7919" y="8323"/>
                </a:lnTo>
                <a:cubicBezTo>
                  <a:pt x="8311" y="8442"/>
                  <a:pt x="8573" y="8799"/>
                  <a:pt x="8573" y="9180"/>
                </a:cubicBezTo>
                <a:lnTo>
                  <a:pt x="8573" y="11061"/>
                </a:lnTo>
                <a:cubicBezTo>
                  <a:pt x="8573" y="11145"/>
                  <a:pt x="8657" y="11228"/>
                  <a:pt x="8740" y="11228"/>
                </a:cubicBezTo>
                <a:cubicBezTo>
                  <a:pt x="8823" y="11228"/>
                  <a:pt x="8907" y="11145"/>
                  <a:pt x="8907" y="11061"/>
                </a:cubicBezTo>
                <a:lnTo>
                  <a:pt x="8907" y="9180"/>
                </a:lnTo>
                <a:cubicBezTo>
                  <a:pt x="8895" y="8633"/>
                  <a:pt x="8514" y="8144"/>
                  <a:pt x="8002" y="7990"/>
                </a:cubicBezTo>
                <a:lnTo>
                  <a:pt x="7526" y="7859"/>
                </a:lnTo>
                <a:cubicBezTo>
                  <a:pt x="7597" y="7632"/>
                  <a:pt x="7645" y="7382"/>
                  <a:pt x="7645" y="7132"/>
                </a:cubicBezTo>
                <a:cubicBezTo>
                  <a:pt x="7645" y="6442"/>
                  <a:pt x="7085" y="5894"/>
                  <a:pt x="6406" y="5894"/>
                </a:cubicBezTo>
                <a:lnTo>
                  <a:pt x="6311" y="5894"/>
                </a:lnTo>
                <a:cubicBezTo>
                  <a:pt x="6609" y="5537"/>
                  <a:pt x="6823" y="5108"/>
                  <a:pt x="6895" y="4620"/>
                </a:cubicBezTo>
                <a:lnTo>
                  <a:pt x="7002" y="4620"/>
                </a:lnTo>
                <a:cubicBezTo>
                  <a:pt x="7323" y="4620"/>
                  <a:pt x="7597" y="4382"/>
                  <a:pt x="7645" y="4061"/>
                </a:cubicBezTo>
                <a:cubicBezTo>
                  <a:pt x="7657" y="3882"/>
                  <a:pt x="7597" y="3727"/>
                  <a:pt x="7490" y="3584"/>
                </a:cubicBezTo>
                <a:cubicBezTo>
                  <a:pt x="7383" y="3489"/>
                  <a:pt x="7252" y="3406"/>
                  <a:pt x="7121" y="3394"/>
                </a:cubicBezTo>
                <a:lnTo>
                  <a:pt x="7121" y="1429"/>
                </a:lnTo>
                <a:cubicBezTo>
                  <a:pt x="7442" y="1108"/>
                  <a:pt x="7657" y="655"/>
                  <a:pt x="7657" y="167"/>
                </a:cubicBezTo>
                <a:cubicBezTo>
                  <a:pt x="7657" y="72"/>
                  <a:pt x="7585" y="0"/>
                  <a:pt x="7490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83;p41"/>
          <p:cNvSpPr txBox="1"/>
          <p:nvPr/>
        </p:nvSpPr>
        <p:spPr>
          <a:xfrm>
            <a:off x="7300100" y="4505450"/>
            <a:ext cx="159732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smtClean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Tìm hiểu vấn đề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22" name="Google Shape;384;p41"/>
          <p:cNvCxnSpPr>
            <a:endCxn id="21" idx="1"/>
          </p:cNvCxnSpPr>
          <p:nvPr/>
        </p:nvCxnSpPr>
        <p:spPr>
          <a:xfrm flipV="1">
            <a:off x="-203800" y="4674712"/>
            <a:ext cx="7503900" cy="88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47509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2"/>
          <p:cNvSpPr txBox="1">
            <a:spLocks noGrp="1"/>
          </p:cNvSpPr>
          <p:nvPr>
            <p:ph type="title"/>
          </p:nvPr>
        </p:nvSpPr>
        <p:spPr>
          <a:xfrm>
            <a:off x="2682057" y="1133307"/>
            <a:ext cx="26427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System</a:t>
            </a:r>
            <a:endParaRPr/>
          </a:p>
        </p:txBody>
      </p:sp>
      <p:sp>
        <p:nvSpPr>
          <p:cNvPr id="399" name="Google Shape;399;p42"/>
          <p:cNvSpPr txBox="1">
            <a:spLocks noGrp="1"/>
          </p:cNvSpPr>
          <p:nvPr>
            <p:ph type="title" idx="2"/>
          </p:nvPr>
        </p:nvSpPr>
        <p:spPr>
          <a:xfrm>
            <a:off x="693768" y="712407"/>
            <a:ext cx="1542900" cy="16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00" name="Google Shape;400;p42"/>
          <p:cNvSpPr txBox="1"/>
          <p:nvPr/>
        </p:nvSpPr>
        <p:spPr>
          <a:xfrm>
            <a:off x="7591326" y="280150"/>
            <a:ext cx="917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Our time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401" name="Google Shape;401;p42"/>
          <p:cNvCxnSpPr>
            <a:endCxn id="400" idx="1"/>
          </p:cNvCxnSpPr>
          <p:nvPr/>
        </p:nvCxnSpPr>
        <p:spPr>
          <a:xfrm>
            <a:off x="-184974" y="445600"/>
            <a:ext cx="7776300" cy="39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668" y="2191082"/>
            <a:ext cx="4164132" cy="23103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3"/>
          <p:cNvSpPr txBox="1">
            <a:spLocks noGrp="1"/>
          </p:cNvSpPr>
          <p:nvPr>
            <p:ph type="subTitle" idx="7"/>
          </p:nvPr>
        </p:nvSpPr>
        <p:spPr>
          <a:xfrm>
            <a:off x="720000" y="1752225"/>
            <a:ext cx="3297196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a) </a:t>
            </a:r>
            <a:r>
              <a:rPr lang="en" smtClean="0"/>
              <a:t>System for Admin</a:t>
            </a:r>
            <a:endParaRPr/>
          </a:p>
        </p:txBody>
      </p:sp>
      <p:sp>
        <p:nvSpPr>
          <p:cNvPr id="410" name="Google Shape;410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Function Of System</a:t>
            </a:r>
            <a:endParaRPr/>
          </a:p>
        </p:txBody>
      </p:sp>
      <p:sp>
        <p:nvSpPr>
          <p:cNvPr id="416" name="Google Shape;416;p43"/>
          <p:cNvSpPr txBox="1">
            <a:spLocks noGrp="1"/>
          </p:cNvSpPr>
          <p:nvPr>
            <p:ph type="subTitle" idx="13"/>
          </p:nvPr>
        </p:nvSpPr>
        <p:spPr>
          <a:xfrm>
            <a:off x="719998" y="3249899"/>
            <a:ext cx="3975291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b) </a:t>
            </a:r>
            <a:r>
              <a:rPr lang="en" smtClean="0"/>
              <a:t>System for Client</a:t>
            </a:r>
            <a:endParaRPr/>
          </a:p>
        </p:txBody>
      </p:sp>
      <p:sp>
        <p:nvSpPr>
          <p:cNvPr id="419" name="Google Shape;419;p43"/>
          <p:cNvSpPr txBox="1"/>
          <p:nvPr/>
        </p:nvSpPr>
        <p:spPr>
          <a:xfrm>
            <a:off x="7263980" y="4505450"/>
            <a:ext cx="106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smtClean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Hệ thống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420" name="Google Shape;420;p43"/>
          <p:cNvCxnSpPr>
            <a:endCxn id="419" idx="1"/>
          </p:cNvCxnSpPr>
          <p:nvPr/>
        </p:nvCxnSpPr>
        <p:spPr>
          <a:xfrm>
            <a:off x="-239920" y="4674800"/>
            <a:ext cx="7503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" grpId="0" build="p"/>
      <p:bldP spid="41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3"/>
          <p:cNvSpPr txBox="1">
            <a:spLocks noGrp="1"/>
          </p:cNvSpPr>
          <p:nvPr>
            <p:ph type="subTitle" idx="7"/>
          </p:nvPr>
        </p:nvSpPr>
        <p:spPr>
          <a:xfrm>
            <a:off x="627127" y="1263637"/>
            <a:ext cx="7889746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Admin </a:t>
            </a:r>
            <a:r>
              <a:rPr lang="en-US" smtClean="0"/>
              <a:t>can create, update, read, delete event and cake</a:t>
            </a:r>
            <a:endParaRPr/>
          </a:p>
        </p:txBody>
      </p:sp>
      <p:sp>
        <p:nvSpPr>
          <p:cNvPr id="410" name="Google Shape;410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/>
              <a:t>a) </a:t>
            </a:r>
            <a:r>
              <a:rPr lang="vi-VN" smtClean="0"/>
              <a:t>System for Admin</a:t>
            </a:r>
            <a:r>
              <a:rPr lang="vi-VN"/>
              <a:t/>
            </a:r>
            <a:br>
              <a:rPr lang="vi-VN"/>
            </a:br>
            <a:endParaRPr/>
          </a:p>
        </p:txBody>
      </p:sp>
      <p:sp>
        <p:nvSpPr>
          <p:cNvPr id="419" name="Google Shape;419;p43"/>
          <p:cNvSpPr txBox="1"/>
          <p:nvPr/>
        </p:nvSpPr>
        <p:spPr>
          <a:xfrm>
            <a:off x="7263980" y="4505450"/>
            <a:ext cx="106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smtClean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Hệ thống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420" name="Google Shape;420;p43"/>
          <p:cNvCxnSpPr>
            <a:endCxn id="419" idx="1"/>
          </p:cNvCxnSpPr>
          <p:nvPr/>
        </p:nvCxnSpPr>
        <p:spPr>
          <a:xfrm>
            <a:off x="-239920" y="4674800"/>
            <a:ext cx="7503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406;p43"/>
          <p:cNvSpPr txBox="1">
            <a:spLocks noGrp="1"/>
          </p:cNvSpPr>
          <p:nvPr>
            <p:ph type="subTitle" idx="7"/>
          </p:nvPr>
        </p:nvSpPr>
        <p:spPr>
          <a:xfrm>
            <a:off x="627127" y="2067398"/>
            <a:ext cx="7889746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Admin </a:t>
            </a:r>
            <a:r>
              <a:rPr lang="en-US" smtClean="0"/>
              <a:t>can read, update Admin and Customer</a:t>
            </a:r>
            <a:endParaRPr/>
          </a:p>
        </p:txBody>
      </p:sp>
      <p:sp>
        <p:nvSpPr>
          <p:cNvPr id="8" name="Google Shape;406;p43"/>
          <p:cNvSpPr txBox="1">
            <a:spLocks noGrp="1"/>
          </p:cNvSpPr>
          <p:nvPr>
            <p:ph type="subTitle" idx="7"/>
          </p:nvPr>
        </p:nvSpPr>
        <p:spPr>
          <a:xfrm>
            <a:off x="627127" y="2886299"/>
            <a:ext cx="7889746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Admin </a:t>
            </a:r>
            <a:r>
              <a:rPr lang="en-US" smtClean="0"/>
              <a:t>can login and logout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0184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" grpId="0" build="p"/>
      <p:bldP spid="7" grpId="0" build="p"/>
      <p:bldP spid="8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3"/>
          <p:cNvSpPr txBox="1">
            <a:spLocks noGrp="1"/>
          </p:cNvSpPr>
          <p:nvPr>
            <p:ph type="subTitle" idx="7"/>
          </p:nvPr>
        </p:nvSpPr>
        <p:spPr>
          <a:xfrm>
            <a:off x="627127" y="1482498"/>
            <a:ext cx="7889746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Customer can read event and Cake, Search the Cake</a:t>
            </a:r>
            <a:endParaRPr/>
          </a:p>
        </p:txBody>
      </p:sp>
      <p:sp>
        <p:nvSpPr>
          <p:cNvPr id="410" name="Google Shape;410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mtClean="0"/>
              <a:t>b) Function for Client </a:t>
            </a:r>
            <a:r>
              <a:rPr lang="vi-VN"/>
              <a:t/>
            </a:r>
            <a:br>
              <a:rPr lang="vi-VN"/>
            </a:br>
            <a:endParaRPr/>
          </a:p>
        </p:txBody>
      </p:sp>
      <p:sp>
        <p:nvSpPr>
          <p:cNvPr id="419" name="Google Shape;419;p43"/>
          <p:cNvSpPr txBox="1"/>
          <p:nvPr/>
        </p:nvSpPr>
        <p:spPr>
          <a:xfrm>
            <a:off x="7263980" y="4505450"/>
            <a:ext cx="106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smtClean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Hệ thống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420" name="Google Shape;420;p43"/>
          <p:cNvCxnSpPr>
            <a:endCxn id="419" idx="1"/>
          </p:cNvCxnSpPr>
          <p:nvPr/>
        </p:nvCxnSpPr>
        <p:spPr>
          <a:xfrm>
            <a:off x="-239920" y="4674800"/>
            <a:ext cx="7503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406;p43"/>
          <p:cNvSpPr txBox="1">
            <a:spLocks noGrp="1"/>
          </p:cNvSpPr>
          <p:nvPr>
            <p:ph type="subTitle" idx="7"/>
          </p:nvPr>
        </p:nvSpPr>
        <p:spPr>
          <a:xfrm>
            <a:off x="627127" y="2067398"/>
            <a:ext cx="7889746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Customer can order Cake</a:t>
            </a:r>
            <a:endParaRPr/>
          </a:p>
        </p:txBody>
      </p:sp>
      <p:sp>
        <p:nvSpPr>
          <p:cNvPr id="8" name="Google Shape;406;p43"/>
          <p:cNvSpPr txBox="1">
            <a:spLocks noGrp="1"/>
          </p:cNvSpPr>
          <p:nvPr>
            <p:ph type="subTitle" idx="7"/>
          </p:nvPr>
        </p:nvSpPr>
        <p:spPr>
          <a:xfrm>
            <a:off x="627127" y="2886299"/>
            <a:ext cx="7889746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Customer can sign-up and feed back for admin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4434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" grpId="0" build="p"/>
      <p:bldP spid="7" grpId="0" build="p"/>
      <p:bldP spid="8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8" name="Google Shape;428;p44"/>
          <p:cNvCxnSpPr/>
          <p:nvPr/>
        </p:nvCxnSpPr>
        <p:spPr>
          <a:xfrm>
            <a:off x="-569150" y="445600"/>
            <a:ext cx="7776300" cy="39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533" y="2150536"/>
            <a:ext cx="7704000" cy="572700"/>
          </a:xfrm>
        </p:spPr>
        <p:txBody>
          <a:bodyPr/>
          <a:lstStyle/>
          <a:p>
            <a:r>
              <a:rPr lang="vi-VN" smtClean="0"/>
              <a:t>3) </a:t>
            </a:r>
            <a:r>
              <a:rPr lang="vi-VN" smtClean="0"/>
              <a:t>System Design</a:t>
            </a:r>
            <a:endParaRPr lang="vi-V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486" y="1449240"/>
            <a:ext cx="3579170" cy="23303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5"/>
          <p:cNvSpPr txBox="1"/>
          <p:nvPr/>
        </p:nvSpPr>
        <p:spPr>
          <a:xfrm>
            <a:off x="7263980" y="4748673"/>
            <a:ext cx="170527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smtClean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Thiết kế hệ thống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519" name="Google Shape;519;p45"/>
          <p:cNvCxnSpPr>
            <a:endCxn id="518" idx="1"/>
          </p:cNvCxnSpPr>
          <p:nvPr/>
        </p:nvCxnSpPr>
        <p:spPr>
          <a:xfrm>
            <a:off x="-191386" y="4912242"/>
            <a:ext cx="7455366" cy="5693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smtClean="0"/>
              <a:t>ER Diagram</a:t>
            </a:r>
            <a:endParaRPr lang="vi-V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47" y="1580635"/>
            <a:ext cx="8794505" cy="30094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5"/>
          <p:cNvSpPr txBox="1"/>
          <p:nvPr/>
        </p:nvSpPr>
        <p:spPr>
          <a:xfrm>
            <a:off x="7263980" y="4748673"/>
            <a:ext cx="170527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smtClean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Thiết kế hệ thống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519" name="Google Shape;519;p45"/>
          <p:cNvCxnSpPr>
            <a:endCxn id="518" idx="1"/>
          </p:cNvCxnSpPr>
          <p:nvPr/>
        </p:nvCxnSpPr>
        <p:spPr>
          <a:xfrm>
            <a:off x="-191386" y="4912242"/>
            <a:ext cx="7455366" cy="5693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smtClean="0"/>
              <a:t>Database Design</a:t>
            </a:r>
            <a:endParaRPr lang="vi-V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800" y="1274892"/>
            <a:ext cx="4536399" cy="346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9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3"/>
          <p:cNvSpPr txBox="1">
            <a:spLocks noGrp="1"/>
          </p:cNvSpPr>
          <p:nvPr>
            <p:ph type="subTitle" idx="1"/>
          </p:nvPr>
        </p:nvSpPr>
        <p:spPr>
          <a:xfrm>
            <a:off x="1887700" y="2731825"/>
            <a:ext cx="6388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Systems are created to solve things that humans cannot do or do things that humans do over and over again. And so is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our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DCakeShop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system.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2" name="Google Shape;252;p33"/>
          <p:cNvSpPr txBox="1">
            <a:spLocks noGrp="1"/>
          </p:cNvSpPr>
          <p:nvPr>
            <p:ph type="title"/>
          </p:nvPr>
        </p:nvSpPr>
        <p:spPr>
          <a:xfrm>
            <a:off x="3537700" y="1429650"/>
            <a:ext cx="4738800" cy="11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Hello</a:t>
            </a:r>
            <a:r>
              <a:rPr lang="en" smtClean="0"/>
              <a:t>!</a:t>
            </a:r>
            <a:endParaRPr/>
          </a:p>
        </p:txBody>
      </p:sp>
      <p:sp>
        <p:nvSpPr>
          <p:cNvPr id="253" name="Google Shape;253;p33"/>
          <p:cNvSpPr txBox="1"/>
          <p:nvPr/>
        </p:nvSpPr>
        <p:spPr>
          <a:xfrm>
            <a:off x="7537250" y="4505450"/>
            <a:ext cx="757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Welcome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254" name="Google Shape;254;p33"/>
          <p:cNvCxnSpPr/>
          <p:nvPr/>
        </p:nvCxnSpPr>
        <p:spPr>
          <a:xfrm>
            <a:off x="-78925" y="4674800"/>
            <a:ext cx="75504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smtClean="0"/>
              <a:t>Site Map Design</a:t>
            </a:r>
            <a:endParaRPr lang="vi-V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87047"/>
            <a:ext cx="9156986" cy="341406"/>
          </a:xfrm>
          <a:prstGeom prst="rect">
            <a:avLst/>
          </a:prstGeom>
        </p:spPr>
      </p:pic>
      <p:grpSp>
        <p:nvGrpSpPr>
          <p:cNvPr id="18" name="Google Shape;7190;p65"/>
          <p:cNvGrpSpPr/>
          <p:nvPr/>
        </p:nvGrpSpPr>
        <p:grpSpPr>
          <a:xfrm>
            <a:off x="891325" y="1294544"/>
            <a:ext cx="5951264" cy="3010327"/>
            <a:chOff x="803162" y="2667727"/>
            <a:chExt cx="1411906" cy="633611"/>
          </a:xfrm>
        </p:grpSpPr>
        <p:cxnSp>
          <p:nvCxnSpPr>
            <p:cNvPr id="19" name="Google Shape;7191;p65"/>
            <p:cNvCxnSpPr>
              <a:stCxn id="31" idx="2"/>
              <a:endCxn id="29" idx="0"/>
            </p:cNvCxnSpPr>
            <p:nvPr/>
          </p:nvCxnSpPr>
          <p:spPr>
            <a:xfrm rot="-5400000" flipH="1">
              <a:off x="1629114" y="2672827"/>
              <a:ext cx="129300" cy="369300"/>
            </a:xfrm>
            <a:prstGeom prst="bentConnector3">
              <a:avLst>
                <a:gd name="adj1" fmla="val 49963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" name="Google Shape;7194;p65"/>
            <p:cNvCxnSpPr>
              <a:stCxn id="30" idx="0"/>
              <a:endCxn id="31" idx="2"/>
            </p:cNvCxnSpPr>
            <p:nvPr/>
          </p:nvCxnSpPr>
          <p:spPr>
            <a:xfrm rot="-5400000">
              <a:off x="1259830" y="2672682"/>
              <a:ext cx="129300" cy="369300"/>
            </a:xfrm>
            <a:prstGeom prst="bentConnector3">
              <a:avLst>
                <a:gd name="adj1" fmla="val 49963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" name="Google Shape;7196;p65"/>
            <p:cNvCxnSpPr>
              <a:stCxn id="30" idx="2"/>
              <a:endCxn id="26" idx="0"/>
            </p:cNvCxnSpPr>
            <p:nvPr/>
          </p:nvCxnSpPr>
          <p:spPr>
            <a:xfrm rot="-5400000" flipH="1">
              <a:off x="1163380" y="3023532"/>
              <a:ext cx="129300" cy="176400"/>
            </a:xfrm>
            <a:prstGeom prst="bentConnector3">
              <a:avLst>
                <a:gd name="adj1" fmla="val 49963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" name="Google Shape;7198;p65"/>
            <p:cNvCxnSpPr>
              <a:stCxn id="25" idx="0"/>
              <a:endCxn id="30" idx="2"/>
            </p:cNvCxnSpPr>
            <p:nvPr/>
          </p:nvCxnSpPr>
          <p:spPr>
            <a:xfrm rot="-5400000">
              <a:off x="987062" y="3023388"/>
              <a:ext cx="129300" cy="176400"/>
            </a:xfrm>
            <a:prstGeom prst="bentConnector3">
              <a:avLst>
                <a:gd name="adj1" fmla="val 49963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" name="Google Shape;7200;p65"/>
            <p:cNvCxnSpPr>
              <a:stCxn id="29" idx="2"/>
              <a:endCxn id="28" idx="0"/>
            </p:cNvCxnSpPr>
            <p:nvPr/>
          </p:nvCxnSpPr>
          <p:spPr>
            <a:xfrm rot="-5400000" flipH="1">
              <a:off x="1901948" y="3023532"/>
              <a:ext cx="129300" cy="176400"/>
            </a:xfrm>
            <a:prstGeom prst="bentConnector3">
              <a:avLst>
                <a:gd name="adj1" fmla="val 49963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" name="Google Shape;7202;p65"/>
            <p:cNvCxnSpPr>
              <a:stCxn id="27" idx="0"/>
              <a:endCxn id="29" idx="2"/>
            </p:cNvCxnSpPr>
            <p:nvPr/>
          </p:nvCxnSpPr>
          <p:spPr>
            <a:xfrm rot="-5400000">
              <a:off x="1725631" y="3023388"/>
              <a:ext cx="129300" cy="176400"/>
            </a:xfrm>
            <a:prstGeom prst="bentConnector3">
              <a:avLst>
                <a:gd name="adj1" fmla="val 49963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5" name="Google Shape;7199;p65"/>
            <p:cNvSpPr/>
            <p:nvPr/>
          </p:nvSpPr>
          <p:spPr>
            <a:xfrm>
              <a:off x="803162" y="3176238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6" name="Google Shape;7197;p65"/>
            <p:cNvSpPr/>
            <p:nvPr/>
          </p:nvSpPr>
          <p:spPr>
            <a:xfrm>
              <a:off x="1155799" y="3176238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7" name="Google Shape;7203;p65"/>
            <p:cNvSpPr/>
            <p:nvPr/>
          </p:nvSpPr>
          <p:spPr>
            <a:xfrm>
              <a:off x="1541731" y="3176238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8" name="Google Shape;7201;p65"/>
            <p:cNvSpPr/>
            <p:nvPr/>
          </p:nvSpPr>
          <p:spPr>
            <a:xfrm>
              <a:off x="1894368" y="3176238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" name="Google Shape;7193;p65"/>
            <p:cNvSpPr/>
            <p:nvPr/>
          </p:nvSpPr>
          <p:spPr>
            <a:xfrm>
              <a:off x="1718048" y="2921982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0" name="Google Shape;7195;p65"/>
            <p:cNvSpPr/>
            <p:nvPr/>
          </p:nvSpPr>
          <p:spPr>
            <a:xfrm>
              <a:off x="979480" y="2921982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1" name="Google Shape;7192;p65"/>
            <p:cNvSpPr/>
            <p:nvPr/>
          </p:nvSpPr>
          <p:spPr>
            <a:xfrm>
              <a:off x="1348764" y="2667727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3287549" y="1452348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mtClean="0">
                <a:solidFill>
                  <a:schemeClr val="accent2"/>
                </a:solidFill>
              </a:rPr>
              <a:t>Home Page</a:t>
            </a:r>
            <a:endParaRPr lang="vi-VN">
              <a:solidFill>
                <a:schemeClr val="accent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10802" y="2621666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mtClean="0">
                <a:solidFill>
                  <a:schemeClr val="accent2"/>
                </a:solidFill>
              </a:rPr>
              <a:t>Topic1 </a:t>
            </a:r>
            <a:endParaRPr lang="vi-VN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62669" y="2645816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mtClean="0">
                <a:solidFill>
                  <a:schemeClr val="accent2"/>
                </a:solidFill>
              </a:rPr>
              <a:t>Topic2</a:t>
            </a:r>
            <a:endParaRPr lang="vi-VN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7"/>
          <p:cNvSpPr txBox="1"/>
          <p:nvPr/>
        </p:nvSpPr>
        <p:spPr>
          <a:xfrm>
            <a:off x="7366099" y="4505450"/>
            <a:ext cx="1613513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smtClean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Thiết kế hệ thống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569" name="Google Shape;569;p47"/>
          <p:cNvCxnSpPr>
            <a:endCxn id="568" idx="1"/>
          </p:cNvCxnSpPr>
          <p:nvPr/>
        </p:nvCxnSpPr>
        <p:spPr>
          <a:xfrm flipV="1">
            <a:off x="-137800" y="4674712"/>
            <a:ext cx="7503899" cy="88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727504" y="422299"/>
            <a:ext cx="7736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mtClean="0">
                <a:solidFill>
                  <a:schemeClr val="accent2"/>
                </a:solidFill>
              </a:rPr>
              <a:t>Site Map Admin</a:t>
            </a:r>
            <a:endParaRPr lang="vi-VN">
              <a:solidFill>
                <a:schemeClr val="accent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44" y="1068512"/>
            <a:ext cx="8377360" cy="32677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7"/>
          <p:cNvSpPr txBox="1"/>
          <p:nvPr/>
        </p:nvSpPr>
        <p:spPr>
          <a:xfrm>
            <a:off x="7366099" y="4505450"/>
            <a:ext cx="1613513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smtClean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Thiết kế hệ thống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569" name="Google Shape;569;p47"/>
          <p:cNvCxnSpPr>
            <a:endCxn id="568" idx="1"/>
          </p:cNvCxnSpPr>
          <p:nvPr/>
        </p:nvCxnSpPr>
        <p:spPr>
          <a:xfrm flipV="1">
            <a:off x="-137800" y="4674712"/>
            <a:ext cx="7503899" cy="88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511746" y="422299"/>
            <a:ext cx="7736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mtClean="0">
                <a:solidFill>
                  <a:schemeClr val="accent2"/>
                </a:solidFill>
              </a:rPr>
              <a:t>Site Map Client</a:t>
            </a:r>
            <a:endParaRPr lang="vi-VN">
              <a:solidFill>
                <a:schemeClr val="accent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867" y="919369"/>
            <a:ext cx="7241319" cy="3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74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8"/>
          <p:cNvSpPr txBox="1"/>
          <p:nvPr/>
        </p:nvSpPr>
        <p:spPr>
          <a:xfrm>
            <a:off x="7683950" y="280150"/>
            <a:ext cx="59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Pricing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575" name="Google Shape;575;p48"/>
          <p:cNvCxnSpPr>
            <a:endCxn id="574" idx="1"/>
          </p:cNvCxnSpPr>
          <p:nvPr/>
        </p:nvCxnSpPr>
        <p:spPr>
          <a:xfrm>
            <a:off x="-92350" y="445600"/>
            <a:ext cx="7776300" cy="39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2" name="Google Shape;582;p48"/>
          <p:cNvSpPr txBox="1">
            <a:spLocks noGrp="1"/>
          </p:cNvSpPr>
          <p:nvPr>
            <p:ph type="title"/>
          </p:nvPr>
        </p:nvSpPr>
        <p:spPr>
          <a:xfrm>
            <a:off x="720000" y="45308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mtClean="0"/>
              <a:t>System Deployment</a:t>
            </a:r>
            <a:endParaRPr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514" y="1104098"/>
            <a:ext cx="4162425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052623" y="273389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96838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Cake View Page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906" y="180754"/>
            <a:ext cx="9176906" cy="4784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081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03" y="0"/>
            <a:ext cx="840559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045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99" y="354085"/>
            <a:ext cx="9056101" cy="4145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83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5" y="672584"/>
            <a:ext cx="9053885" cy="3930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165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48" y="199973"/>
            <a:ext cx="8132370" cy="4801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159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555"/>
            <a:ext cx="9144000" cy="59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90775"/>
            <a:ext cx="9192915" cy="197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0" y="23907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Client Footer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06921" y="1252567"/>
            <a:ext cx="4119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accent2"/>
                </a:solidFill>
              </a:rPr>
              <a:t>Navbar</a:t>
            </a:r>
            <a:endParaRPr lang="vi-VN">
              <a:solidFill>
                <a:schemeClr val="accent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06921" y="4561726"/>
            <a:ext cx="1972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accent2"/>
                </a:solidFill>
              </a:rPr>
              <a:t>Footer</a:t>
            </a:r>
            <a:endParaRPr lang="vi-VN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15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>
            <a:spLocks noGrp="1"/>
          </p:cNvSpPr>
          <p:nvPr>
            <p:ph type="subTitle" idx="1"/>
          </p:nvPr>
        </p:nvSpPr>
        <p:spPr>
          <a:xfrm>
            <a:off x="720000" y="3022750"/>
            <a:ext cx="2336400" cy="5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smtClean="0"/>
              <a:t>Nguyễn Việt Hoàng</a:t>
            </a:r>
            <a:endParaRPr sz="1600"/>
          </a:p>
        </p:txBody>
      </p:sp>
      <p:sp>
        <p:nvSpPr>
          <p:cNvPr id="263" name="Google Shape;263;p34"/>
          <p:cNvSpPr txBox="1">
            <a:spLocks noGrp="1"/>
          </p:cNvSpPr>
          <p:nvPr>
            <p:ph type="subTitle" idx="6"/>
          </p:nvPr>
        </p:nvSpPr>
        <p:spPr>
          <a:xfrm>
            <a:off x="6087600" y="3022750"/>
            <a:ext cx="2336400" cy="5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smtClean="0"/>
              <a:t>Cao Duy Quang</a:t>
            </a:r>
            <a:endParaRPr sz="1600"/>
          </a:p>
        </p:txBody>
      </p:sp>
      <p:sp>
        <p:nvSpPr>
          <p:cNvPr id="264" name="Google Shape;264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Member Of Group3</a:t>
            </a:r>
            <a:endParaRPr/>
          </a:p>
        </p:txBody>
      </p:sp>
      <p:sp>
        <p:nvSpPr>
          <p:cNvPr id="265" name="Google Shape;265;p34"/>
          <p:cNvSpPr txBox="1">
            <a:spLocks noGrp="1"/>
          </p:cNvSpPr>
          <p:nvPr>
            <p:ph type="subTitle" idx="5"/>
          </p:nvPr>
        </p:nvSpPr>
        <p:spPr>
          <a:xfrm>
            <a:off x="3403800" y="3022750"/>
            <a:ext cx="2336400" cy="5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smtClean="0"/>
              <a:t>Trần Minh Nam</a:t>
            </a:r>
            <a:endParaRPr sz="1600"/>
          </a:p>
        </p:txBody>
      </p:sp>
      <p:sp>
        <p:nvSpPr>
          <p:cNvPr id="269" name="Google Shape;269;p34"/>
          <p:cNvSpPr txBox="1">
            <a:spLocks noGrp="1"/>
          </p:cNvSpPr>
          <p:nvPr>
            <p:ph type="subTitle" idx="7"/>
          </p:nvPr>
        </p:nvSpPr>
        <p:spPr>
          <a:xfrm>
            <a:off x="720000" y="3314648"/>
            <a:ext cx="2336400" cy="5334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vi-VN" b="0">
                <a:latin typeface="Times New Roman" panose="02020603050405020304" pitchFamily="18" charset="0"/>
                <a:cs typeface="Times New Roman" panose="02020603050405020304" pitchFamily="18" charset="0"/>
              </a:rPr>
              <a:t>Leader</a:t>
            </a:r>
            <a:endParaRPr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34"/>
          <p:cNvSpPr txBox="1">
            <a:spLocks noGrp="1"/>
          </p:cNvSpPr>
          <p:nvPr>
            <p:ph type="subTitle" idx="8"/>
          </p:nvPr>
        </p:nvSpPr>
        <p:spPr>
          <a:xfrm>
            <a:off x="3403800" y="3314650"/>
            <a:ext cx="2336400" cy="53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Member</a:t>
            </a:r>
            <a:endParaRPr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1" name="Google Shape;271;p34"/>
          <p:cNvSpPr txBox="1">
            <a:spLocks noGrp="1"/>
          </p:cNvSpPr>
          <p:nvPr>
            <p:ph type="subTitle" idx="9"/>
          </p:nvPr>
        </p:nvSpPr>
        <p:spPr>
          <a:xfrm>
            <a:off x="6087600" y="3314650"/>
            <a:ext cx="2336400" cy="53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smtClean="0"/>
              <a:t>Member</a:t>
            </a:r>
            <a:endParaRPr b="0"/>
          </a:p>
        </p:txBody>
      </p:sp>
      <p:sp>
        <p:nvSpPr>
          <p:cNvPr id="275" name="Google Shape;275;p34"/>
          <p:cNvSpPr txBox="1"/>
          <p:nvPr/>
        </p:nvSpPr>
        <p:spPr>
          <a:xfrm>
            <a:off x="6897952" y="280151"/>
            <a:ext cx="1694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Conference speakers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276" name="Google Shape;276;p34"/>
          <p:cNvCxnSpPr/>
          <p:nvPr/>
        </p:nvCxnSpPr>
        <p:spPr>
          <a:xfrm>
            <a:off x="-43300" y="449500"/>
            <a:ext cx="6933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 descr="https://s120-ava-talk.zadn.vn/9/7/f/e/1/120/6794b84b1011529ae7ac37f3a9b5dfb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800" y="1242735"/>
            <a:ext cx="1673225" cy="167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475" y="2562225"/>
            <a:ext cx="19050" cy="190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5" y="2714625"/>
            <a:ext cx="19050" cy="19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667" y="1242735"/>
            <a:ext cx="1735401" cy="16441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4757" y="1182599"/>
            <a:ext cx="1937278" cy="17042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592" y="486060"/>
            <a:ext cx="9175592" cy="4198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92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1587"/>
            <a:ext cx="9144000" cy="398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78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2988"/>
            <a:ext cx="9120363" cy="4382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28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6435"/>
            <a:ext cx="9059263" cy="1782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573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8745"/>
            <a:ext cx="9190235" cy="379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830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6838"/>
            <a:ext cx="9066392" cy="2995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334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712" y="71919"/>
            <a:ext cx="3611604" cy="4855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614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2" y="528745"/>
            <a:ext cx="9120578" cy="4228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312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1356"/>
            <a:ext cx="9114502" cy="364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216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910993" y="2311685"/>
            <a:ext cx="73562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600" smtClean="0">
                <a:solidFill>
                  <a:schemeClr val="accent2"/>
                </a:solidFill>
              </a:rPr>
              <a:t>Thank’s You</a:t>
            </a:r>
            <a:endParaRPr lang="vi-VN" sz="66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4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6"/>
          <p:cNvSpPr txBox="1">
            <a:spLocks noGrp="1"/>
          </p:cNvSpPr>
          <p:nvPr>
            <p:ph type="title"/>
          </p:nvPr>
        </p:nvSpPr>
        <p:spPr>
          <a:xfrm>
            <a:off x="2872101" y="2203100"/>
            <a:ext cx="6580123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/>
              <a:t>Find out the problem</a:t>
            </a:r>
            <a:endParaRPr/>
          </a:p>
        </p:txBody>
      </p:sp>
      <p:sp>
        <p:nvSpPr>
          <p:cNvPr id="311" name="Google Shape;311;p36"/>
          <p:cNvSpPr txBox="1">
            <a:spLocks noGrp="1"/>
          </p:cNvSpPr>
          <p:nvPr>
            <p:ph type="title" idx="2"/>
          </p:nvPr>
        </p:nvSpPr>
        <p:spPr>
          <a:xfrm>
            <a:off x="1311538" y="1782200"/>
            <a:ext cx="1542900" cy="16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2" name="Google Shape;312;p36"/>
          <p:cNvSpPr txBox="1"/>
          <p:nvPr/>
        </p:nvSpPr>
        <p:spPr>
          <a:xfrm>
            <a:off x="6897952" y="280151"/>
            <a:ext cx="1694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Conference speakers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313" name="Google Shape;313;p36"/>
          <p:cNvCxnSpPr>
            <a:endCxn id="312" idx="1"/>
          </p:cNvCxnSpPr>
          <p:nvPr/>
        </p:nvCxnSpPr>
        <p:spPr>
          <a:xfrm>
            <a:off x="52" y="449501"/>
            <a:ext cx="6897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 txBox="1">
            <a:spLocks noGrp="1"/>
          </p:cNvSpPr>
          <p:nvPr>
            <p:ph type="body" idx="1"/>
          </p:nvPr>
        </p:nvSpPr>
        <p:spPr>
          <a:xfrm>
            <a:off x="2487155" y="1644230"/>
            <a:ext cx="4647900" cy="3133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1000"/>
              </a:spcBef>
            </a:pPr>
            <a:r>
              <a:rPr lang="en-US" sz="1600" smtClean="0">
                <a:solidFill>
                  <a:schemeClr val="accent2"/>
                </a:solidFill>
              </a:rPr>
              <a:t>IT industry is growing</a:t>
            </a:r>
          </a:p>
          <a:p>
            <a:pPr marL="285750" indent="-285750">
              <a:spcBef>
                <a:spcPts val="1000"/>
              </a:spcBef>
            </a:pPr>
            <a:r>
              <a:rPr lang="en-US" sz="1600">
                <a:solidFill>
                  <a:schemeClr val="accent2"/>
                </a:solidFill>
              </a:rPr>
              <a:t>The food processing industry is never out </a:t>
            </a:r>
            <a:r>
              <a:rPr lang="en-US" sz="1600">
                <a:solidFill>
                  <a:schemeClr val="accent2"/>
                </a:solidFill>
              </a:rPr>
              <a:t>of </a:t>
            </a:r>
            <a:r>
              <a:rPr lang="en-US" sz="1600" smtClean="0">
                <a:solidFill>
                  <a:schemeClr val="accent2"/>
                </a:solidFill>
              </a:rPr>
              <a:t>date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-US" sz="1600" smtClean="0">
                <a:solidFill>
                  <a:schemeClr val="accent2"/>
                </a:solidFill>
              </a:rPr>
              <a:t>=&gt; </a:t>
            </a:r>
            <a:r>
              <a:rPr lang="en-US" sz="1600" smtClean="0">
                <a:solidFill>
                  <a:schemeClr val="accent2"/>
                </a:solidFill>
              </a:rPr>
              <a:t>Web sell Cake System is useful</a:t>
            </a:r>
            <a:endParaRPr sz="1600">
              <a:solidFill>
                <a:schemeClr val="accent2"/>
              </a:solidFill>
            </a:endParaRPr>
          </a:p>
        </p:txBody>
      </p:sp>
      <p:sp>
        <p:nvSpPr>
          <p:cNvPr id="319" name="Google Shape;319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Reason</a:t>
            </a:r>
            <a:endParaRPr/>
          </a:p>
        </p:txBody>
      </p:sp>
      <p:sp>
        <p:nvSpPr>
          <p:cNvPr id="322" name="Google Shape;322;p37"/>
          <p:cNvSpPr txBox="1"/>
          <p:nvPr/>
        </p:nvSpPr>
        <p:spPr>
          <a:xfrm>
            <a:off x="7508700" y="4439129"/>
            <a:ext cx="1234608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smtClean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Tìm hiểu vấn đề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323" name="Google Shape;323;p37"/>
          <p:cNvCxnSpPr>
            <a:endCxn id="322" idx="1"/>
          </p:cNvCxnSpPr>
          <p:nvPr/>
        </p:nvCxnSpPr>
        <p:spPr>
          <a:xfrm flipV="1">
            <a:off x="4800" y="4608391"/>
            <a:ext cx="7503900" cy="88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071" y="305267"/>
            <a:ext cx="1822929" cy="16375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99" y="2706883"/>
            <a:ext cx="1916205" cy="16107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/>
          <p:cNvSpPr txBox="1">
            <a:spLocks noGrp="1"/>
          </p:cNvSpPr>
          <p:nvPr>
            <p:ph type="title"/>
          </p:nvPr>
        </p:nvSpPr>
        <p:spPr>
          <a:xfrm>
            <a:off x="678903" y="18731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/>
              <a:t>1.2.	The Current System</a:t>
            </a:r>
            <a:endParaRPr/>
          </a:p>
        </p:txBody>
      </p:sp>
      <p:cxnSp>
        <p:nvCxnSpPr>
          <p:cNvPr id="323" name="Google Shape;323;p37"/>
          <p:cNvCxnSpPr/>
          <p:nvPr/>
        </p:nvCxnSpPr>
        <p:spPr>
          <a:xfrm>
            <a:off x="-25408" y="4674800"/>
            <a:ext cx="7503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544" y="4504097"/>
            <a:ext cx="1231499" cy="34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9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9"/>
          <p:cNvSpPr txBox="1">
            <a:spLocks noGrp="1"/>
          </p:cNvSpPr>
          <p:nvPr>
            <p:ph type="title"/>
          </p:nvPr>
        </p:nvSpPr>
        <p:spPr>
          <a:xfrm>
            <a:off x="689682" y="486055"/>
            <a:ext cx="3374400" cy="7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Description</a:t>
            </a:r>
            <a:endParaRPr/>
          </a:p>
        </p:txBody>
      </p:sp>
      <p:sp>
        <p:nvSpPr>
          <p:cNvPr id="339" name="Google Shape;339;p39"/>
          <p:cNvSpPr txBox="1">
            <a:spLocks noGrp="1"/>
          </p:cNvSpPr>
          <p:nvPr>
            <p:ph type="subTitle" idx="1"/>
          </p:nvPr>
        </p:nvSpPr>
        <p:spPr>
          <a:xfrm>
            <a:off x="4368548" y="1558100"/>
            <a:ext cx="3873000" cy="31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sz="1800"/>
              <a:t>Customers have to come to the place to buy cakes. Or call the </a:t>
            </a:r>
            <a:r>
              <a:rPr lang="en-US" sz="1800"/>
              <a:t>store</a:t>
            </a:r>
            <a:r>
              <a:rPr lang="en-US" sz="1800" smtClean="0"/>
              <a:t>.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sz="1800"/>
              <a:t>Customers will hear the staff's introduction through each type of </a:t>
            </a:r>
            <a:r>
              <a:rPr lang="en-US" sz="1800"/>
              <a:t>cake</a:t>
            </a:r>
            <a:r>
              <a:rPr lang="en-US" sz="1800" smtClean="0"/>
              <a:t>.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sz="1800"/>
              <a:t>When choosing the cake, the customer will buy and pay</a:t>
            </a:r>
            <a:endParaRPr sz="1800"/>
          </a:p>
        </p:txBody>
      </p:sp>
      <p:sp>
        <p:nvSpPr>
          <p:cNvPr id="340" name="Google Shape;340;p39"/>
          <p:cNvSpPr txBox="1"/>
          <p:nvPr/>
        </p:nvSpPr>
        <p:spPr>
          <a:xfrm>
            <a:off x="7446142" y="4505450"/>
            <a:ext cx="1208759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smtClean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Tìm hiểu vấn đề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341" name="Google Shape;341;p39"/>
          <p:cNvCxnSpPr>
            <a:endCxn id="340" idx="1"/>
          </p:cNvCxnSpPr>
          <p:nvPr/>
        </p:nvCxnSpPr>
        <p:spPr>
          <a:xfrm flipV="1">
            <a:off x="-57757" y="4674712"/>
            <a:ext cx="7503899" cy="88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36" y="1625784"/>
            <a:ext cx="3724346" cy="24783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0"/>
          <p:cNvSpPr txBox="1"/>
          <p:nvPr/>
        </p:nvSpPr>
        <p:spPr>
          <a:xfrm>
            <a:off x="7598550" y="280150"/>
            <a:ext cx="917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Timeline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369" name="Google Shape;369;p40"/>
          <p:cNvCxnSpPr>
            <a:endCxn id="368" idx="1"/>
          </p:cNvCxnSpPr>
          <p:nvPr/>
        </p:nvCxnSpPr>
        <p:spPr>
          <a:xfrm>
            <a:off x="-177750" y="445600"/>
            <a:ext cx="7776300" cy="39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/>
          <p:cNvSpPr txBox="1"/>
          <p:nvPr/>
        </p:nvSpPr>
        <p:spPr>
          <a:xfrm>
            <a:off x="595423" y="1807534"/>
            <a:ext cx="8058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chemeClr val="accent2"/>
                </a:solidFill>
              </a:rPr>
              <a:t>Defect</a:t>
            </a:r>
            <a:endParaRPr lang="vi-VN" sz="4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1"/>
          <p:cNvSpPr txBox="1"/>
          <p:nvPr/>
        </p:nvSpPr>
        <p:spPr>
          <a:xfrm>
            <a:off x="7300100" y="4505450"/>
            <a:ext cx="159732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smtClean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Tìm hiểu vấn đề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384" name="Google Shape;384;p41"/>
          <p:cNvCxnSpPr>
            <a:endCxn id="383" idx="1"/>
          </p:cNvCxnSpPr>
          <p:nvPr/>
        </p:nvCxnSpPr>
        <p:spPr>
          <a:xfrm flipV="1">
            <a:off x="-203800" y="4674712"/>
            <a:ext cx="7503900" cy="88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Box 10"/>
          <p:cNvSpPr txBox="1"/>
          <p:nvPr/>
        </p:nvSpPr>
        <p:spPr>
          <a:xfrm>
            <a:off x="544529" y="410965"/>
            <a:ext cx="482885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mtClean="0">
                <a:solidFill>
                  <a:schemeClr val="accent2"/>
                </a:solidFill>
              </a:rPr>
              <a:t>Space</a:t>
            </a:r>
            <a:endParaRPr lang="en-US" sz="4800" smtClean="0">
              <a:solidFill>
                <a:schemeClr val="accent2"/>
              </a:solidFill>
            </a:endParaRPr>
          </a:p>
          <a:p>
            <a:endParaRPr lang="en-US" sz="4800" smtClean="0">
              <a:solidFill>
                <a:schemeClr val="accent2"/>
              </a:solidFill>
            </a:endParaRPr>
          </a:p>
          <a:p>
            <a:endParaRPr lang="en-US">
              <a:solidFill>
                <a:schemeClr val="accent2"/>
              </a:solidFill>
            </a:endParaRPr>
          </a:p>
          <a:p>
            <a:r>
              <a:rPr lang="en-US" sz="1800">
                <a:solidFill>
                  <a:schemeClr val="accent2"/>
                </a:solidFill>
              </a:rPr>
              <a:t>Need to rent a large space (expensive) if you want to serve enough guests.</a:t>
            </a:r>
            <a:endParaRPr lang="en-US" sz="1800" smtClean="0">
              <a:solidFill>
                <a:schemeClr val="accent2"/>
              </a:solidFill>
            </a:endParaRPr>
          </a:p>
          <a:p>
            <a:r>
              <a:rPr lang="en-US" sz="1800">
                <a:solidFill>
                  <a:schemeClr val="accent2"/>
                </a:solidFill>
              </a:rPr>
              <a:t>If there are few customers, it is easy to lose capital =&gt; go bankrupt.</a:t>
            </a:r>
            <a:endParaRPr lang="en-US" sz="1800" smtClean="0">
              <a:solidFill>
                <a:schemeClr val="accent2"/>
              </a:solidFill>
            </a:endParaRPr>
          </a:p>
          <a:p>
            <a:r>
              <a:rPr lang="en-US" sz="1800">
                <a:solidFill>
                  <a:schemeClr val="accent2"/>
                </a:solidFill>
              </a:rPr>
              <a:t>Having difficulty in displaying the cakes and cakes for sale</a:t>
            </a:r>
            <a:endParaRPr lang="en-US" sz="1800" smtClean="0">
              <a:solidFill>
                <a:schemeClr val="accent2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851" y="1231272"/>
            <a:ext cx="3275579" cy="21797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ch Business Conference by Slidesgo">
  <a:themeElements>
    <a:clrScheme name="Simple Light">
      <a:dk1>
        <a:srgbClr val="2E2E2E"/>
      </a:dk1>
      <a:lt1>
        <a:srgbClr val="F59AFF"/>
      </a:lt1>
      <a:dk2>
        <a:srgbClr val="BA67EF"/>
      </a:dk2>
      <a:lt2>
        <a:srgbClr val="386DFD"/>
      </a:lt2>
      <a:accent1>
        <a:srgbClr val="02F6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395</Words>
  <Application>Microsoft Office PowerPoint</Application>
  <PresentationFormat>On-screen Show (16:9)</PresentationFormat>
  <Paragraphs>84</Paragraphs>
  <Slides>39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Bebas Neue</vt:lpstr>
      <vt:lpstr>DM Serif Display</vt:lpstr>
      <vt:lpstr>Times New Roman</vt:lpstr>
      <vt:lpstr>Wingdings</vt:lpstr>
      <vt:lpstr>Open Sans</vt:lpstr>
      <vt:lpstr>Arial</vt:lpstr>
      <vt:lpstr>Castoro</vt:lpstr>
      <vt:lpstr>Tech Business Conference by Slidesgo</vt:lpstr>
      <vt:lpstr>DCakeShop Slide</vt:lpstr>
      <vt:lpstr>Hello!</vt:lpstr>
      <vt:lpstr>Member Of Group3</vt:lpstr>
      <vt:lpstr>Find out the problem</vt:lpstr>
      <vt:lpstr>Reason</vt:lpstr>
      <vt:lpstr>1.2. The Current System</vt:lpstr>
      <vt:lpstr>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System</vt:lpstr>
      <vt:lpstr>Function Of System</vt:lpstr>
      <vt:lpstr>a) System for Admin </vt:lpstr>
      <vt:lpstr>b) Function for Client  </vt:lpstr>
      <vt:lpstr>3) System Design</vt:lpstr>
      <vt:lpstr>ER Diagram</vt:lpstr>
      <vt:lpstr>Database Design</vt:lpstr>
      <vt:lpstr>Site Map Design</vt:lpstr>
      <vt:lpstr>PowerPoint Presentation</vt:lpstr>
      <vt:lpstr>PowerPoint Presentation</vt:lpstr>
      <vt:lpstr>System Deployment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DCakeShop</dc:title>
  <cp:lastModifiedBy>hoan</cp:lastModifiedBy>
  <cp:revision>23</cp:revision>
  <dcterms:modified xsi:type="dcterms:W3CDTF">2022-07-10T14:44:29Z</dcterms:modified>
</cp:coreProperties>
</file>